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5" r:id="rId7"/>
    <p:sldId id="258" r:id="rId8"/>
    <p:sldId id="266" r:id="rId9"/>
    <p:sldId id="268" r:id="rId10"/>
    <p:sldId id="267" r:id="rId11"/>
    <p:sldId id="257" r:id="rId12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21F80-C435-425F-8D98-F786214A2146}" v="13" dt="2020-06-03T09:16:37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 dirty="0"/>
            <a:t>A7</a:t>
          </a:r>
        </a:p>
        <a:p>
          <a:r>
            <a:rPr lang="is-IS" dirty="0"/>
            <a:t>3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r>
            <a:rPr lang="is-IS" sz="1200" dirty="0"/>
            <a:t>Sett upp innri </a:t>
          </a:r>
          <a:r>
            <a:rPr lang="is-IS" sz="1200" dirty="0" err="1"/>
            <a:t>slússa</a:t>
          </a:r>
          <a:endParaRPr lang="is-IS" sz="1200" dirty="0"/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2CAC30C7-832A-4276-83B7-17D71D9B86C9}">
      <dgm:prSet phldrT="[Text]"/>
      <dgm:spPr/>
      <dgm:t>
        <a:bodyPr/>
        <a:lstStyle/>
        <a:p>
          <a:r>
            <a:rPr lang="is-IS" dirty="0"/>
            <a:t>A7</a:t>
          </a:r>
        </a:p>
        <a:p>
          <a:r>
            <a:rPr lang="is-IS" dirty="0"/>
            <a:t>17 rúm</a:t>
          </a:r>
        </a:p>
      </dgm:t>
    </dgm:pt>
    <dgm:pt modelId="{A03C49C3-DC7D-4F49-BD41-20708329A2FE}" type="parTrans" cxnId="{B44C6D02-3C4E-495C-B190-55DA69BFD5D6}">
      <dgm:prSet/>
      <dgm:spPr/>
      <dgm:t>
        <a:bodyPr/>
        <a:lstStyle/>
        <a:p>
          <a:endParaRPr lang="is-IS"/>
        </a:p>
      </dgm:t>
    </dgm:pt>
    <dgm:pt modelId="{E121CA7C-CF7D-43B7-A336-04F1393FAA0F}" type="sibTrans" cxnId="{B44C6D02-3C4E-495C-B190-55DA69BFD5D6}">
      <dgm:prSet/>
      <dgm:spPr/>
      <dgm:t>
        <a:bodyPr/>
        <a:lstStyle/>
        <a:p>
          <a:endParaRPr lang="is-IS"/>
        </a:p>
      </dgm:t>
    </dgm:pt>
    <dgm:pt modelId="{7CC5D6AD-768C-47B8-AE60-F5A667E6B6F7}">
      <dgm:prSet phldrT="[Text]" custT="1"/>
      <dgm:spPr/>
      <dgm:t>
        <a:bodyPr/>
        <a:lstStyle/>
        <a:p>
          <a:r>
            <a:rPr lang="is-IS" sz="1200" dirty="0"/>
            <a:t>Öll deildin er farsóttareining</a:t>
          </a:r>
        </a:p>
      </dgm:t>
    </dgm:pt>
    <dgm:pt modelId="{0A5982C5-840D-4470-BD33-0142BF495D6F}" type="parTrans" cxnId="{870BF2CA-F840-4A8E-B378-A7289063D91A}">
      <dgm:prSet/>
      <dgm:spPr/>
      <dgm:t>
        <a:bodyPr/>
        <a:lstStyle/>
        <a:p>
          <a:endParaRPr lang="is-IS"/>
        </a:p>
      </dgm:t>
    </dgm:pt>
    <dgm:pt modelId="{5FB44FBE-1D7E-4D4D-A924-A1A92989331A}" type="sibTrans" cxnId="{870BF2CA-F840-4A8E-B378-A7289063D91A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dirty="0"/>
            <a:t>A6</a:t>
          </a:r>
        </a:p>
        <a:p>
          <a:r>
            <a:rPr lang="is-IS" dirty="0"/>
            <a:t>15 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DCD4DEE4-A05F-4126-9618-0D1B4DB16A31}">
      <dgm:prSet phldrT="[Text]" custT="1"/>
      <dgm:spPr/>
      <dgm:t>
        <a:bodyPr/>
        <a:lstStyle/>
        <a:p>
          <a:endParaRPr lang="is-IS" sz="1200" dirty="0"/>
        </a:p>
      </dgm:t>
    </dgm:pt>
    <dgm:pt modelId="{E7641721-BA56-4E89-8F3F-0100098AF8AE}" type="parTrans" cxnId="{AFBD7E24-9D4F-4E9A-995B-6E6391E7FE93}">
      <dgm:prSet/>
      <dgm:spPr/>
      <dgm:t>
        <a:bodyPr/>
        <a:lstStyle/>
        <a:p>
          <a:endParaRPr lang="is-IS"/>
        </a:p>
      </dgm:t>
    </dgm:pt>
    <dgm:pt modelId="{F91CF8EF-6B96-4947-B852-4986FB99DB35}" type="sibTrans" cxnId="{AFBD7E24-9D4F-4E9A-995B-6E6391E7FE93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 dirty="0"/>
            <a:t>A7</a:t>
          </a:r>
        </a:p>
        <a:p>
          <a:r>
            <a:rPr lang="is-IS" dirty="0"/>
            <a:t>6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A47EC2A8-9452-4831-A09B-509BB0063066}">
      <dgm:prSet phldrT="[Text]"/>
      <dgm:spPr/>
      <dgm:t>
        <a:bodyPr/>
        <a:lstStyle/>
        <a:p>
          <a:r>
            <a:rPr lang="is-IS" dirty="0"/>
            <a:t>B7</a:t>
          </a:r>
        </a:p>
        <a:p>
          <a:r>
            <a:rPr lang="is-IS" dirty="0"/>
            <a:t>8 rúm</a:t>
          </a:r>
        </a:p>
      </dgm:t>
    </dgm:pt>
    <dgm:pt modelId="{BA21CE91-A0DA-4154-96B9-248466F825B3}" type="parTrans" cxnId="{BB586B71-BBA5-4D3B-B12D-62EB4E2D4572}">
      <dgm:prSet/>
      <dgm:spPr/>
      <dgm:t>
        <a:bodyPr/>
        <a:lstStyle/>
        <a:p>
          <a:endParaRPr lang="is-IS"/>
        </a:p>
      </dgm:t>
    </dgm:pt>
    <dgm:pt modelId="{ABF4054B-5144-4E9C-8326-9F0EDE66A566}" type="sibTrans" cxnId="{BB586B71-BBA5-4D3B-B12D-62EB4E2D4572}">
      <dgm:prSet/>
      <dgm:spPr/>
      <dgm:t>
        <a:bodyPr/>
        <a:lstStyle/>
        <a:p>
          <a:endParaRPr lang="is-IS"/>
        </a:p>
      </dgm:t>
    </dgm:pt>
    <dgm:pt modelId="{D33AB1E0-A3CE-4712-A6AC-530B5FB5DEFF}">
      <dgm:prSet phldrT="[Text]" custT="1"/>
      <dgm:spPr/>
      <dgm:t>
        <a:bodyPr/>
        <a:lstStyle/>
        <a:p>
          <a:r>
            <a:rPr lang="is-IS" sz="1200" dirty="0"/>
            <a:t>Hægt að virkja í mörgum skrefum</a:t>
          </a:r>
        </a:p>
      </dgm:t>
    </dgm:pt>
    <dgm:pt modelId="{94D35521-25FC-414B-BFB8-D8028BB9E217}" type="parTrans" cxnId="{2A5F699C-14FF-4C09-9899-8942A0F4A0BA}">
      <dgm:prSet/>
      <dgm:spPr/>
      <dgm:t>
        <a:bodyPr/>
        <a:lstStyle/>
        <a:p>
          <a:endParaRPr lang="is-IS"/>
        </a:p>
      </dgm:t>
    </dgm:pt>
    <dgm:pt modelId="{ADB6DF36-83C4-47B4-B9EE-98717F1B0FA1}" type="sibTrans" cxnId="{2A5F699C-14FF-4C09-9899-8942A0F4A0BA}">
      <dgm:prSet/>
      <dgm:spPr/>
      <dgm:t>
        <a:bodyPr/>
        <a:lstStyle/>
        <a:p>
          <a:endParaRPr lang="is-IS"/>
        </a:p>
      </dgm:t>
    </dgm:pt>
    <dgm:pt modelId="{BA5BCC6E-42C5-4E96-BC7E-069D798DEB5E}">
      <dgm:prSet phldrT="[Text]" custT="1"/>
      <dgm:spPr/>
      <dgm:t>
        <a:bodyPr/>
        <a:lstStyle/>
        <a:p>
          <a:r>
            <a:rPr lang="is-IS" sz="1200" dirty="0"/>
            <a:t>Fækka almennum plássum </a:t>
          </a:r>
        </a:p>
      </dgm:t>
    </dgm:pt>
    <dgm:pt modelId="{EAB374F2-6B54-4E06-BAC6-943A8A613BF4}" type="parTrans" cxnId="{B604A68D-7052-4015-89BE-2F89A30F8AEB}">
      <dgm:prSet/>
      <dgm:spPr/>
      <dgm:t>
        <a:bodyPr/>
        <a:lstStyle/>
        <a:p>
          <a:endParaRPr lang="is-IS"/>
        </a:p>
      </dgm:t>
    </dgm:pt>
    <dgm:pt modelId="{73D8A015-B75E-4043-8D8F-AC1805DFC3F8}" type="sibTrans" cxnId="{B604A68D-7052-4015-89BE-2F89A30F8AEB}">
      <dgm:prSet/>
      <dgm:spPr/>
      <dgm:t>
        <a:bodyPr/>
        <a:lstStyle/>
        <a:p>
          <a:endParaRPr lang="is-IS"/>
        </a:p>
      </dgm:t>
    </dgm:pt>
    <dgm:pt modelId="{02C048CF-DE88-4AA7-8ACF-E640C7DCD1FD}">
      <dgm:prSet phldrT="[Text]" custT="1"/>
      <dgm:spPr/>
      <dgm:t>
        <a:bodyPr/>
        <a:lstStyle/>
        <a:p>
          <a:r>
            <a:rPr lang="is-IS" sz="1200" dirty="0"/>
            <a:t>A6 er virkjuð þegar þetta skref er stigið</a:t>
          </a:r>
        </a:p>
      </dgm:t>
    </dgm:pt>
    <dgm:pt modelId="{FA5A168C-1FB6-4B29-BDF0-F172A3181698}" type="parTrans" cxnId="{F143CB66-08AA-4613-8CDA-F44CE40C0EF9}">
      <dgm:prSet/>
      <dgm:spPr/>
      <dgm:t>
        <a:bodyPr/>
        <a:lstStyle/>
        <a:p>
          <a:endParaRPr lang="is-IS"/>
        </a:p>
      </dgm:t>
    </dgm:pt>
    <dgm:pt modelId="{481DF4EC-929D-4808-B7D3-13FD5071E9E5}" type="sibTrans" cxnId="{F143CB66-08AA-4613-8CDA-F44CE40C0EF9}">
      <dgm:prSet/>
      <dgm:spPr/>
      <dgm:t>
        <a:bodyPr/>
        <a:lstStyle/>
        <a:p>
          <a:endParaRPr lang="is-IS"/>
        </a:p>
      </dgm:t>
    </dgm:pt>
    <dgm:pt modelId="{BC4B0CD4-3DD2-43B2-A37C-182AA37A24EE}">
      <dgm:prSet phldrT="[Text]" custT="1"/>
      <dgm:spPr/>
      <dgm:t>
        <a:bodyPr/>
        <a:lstStyle/>
        <a:p>
          <a:r>
            <a:rPr lang="is-IS" sz="1200" dirty="0"/>
            <a:t>Engin almenn pláss á A7 (20)</a:t>
          </a:r>
        </a:p>
      </dgm:t>
    </dgm:pt>
    <dgm:pt modelId="{4CCB9C27-E262-4A46-9CEA-520D386E91F7}" type="parTrans" cxnId="{173BEBDD-3917-40EF-BFDD-F975688753C5}">
      <dgm:prSet/>
      <dgm:spPr/>
      <dgm:t>
        <a:bodyPr/>
        <a:lstStyle/>
        <a:p>
          <a:endParaRPr lang="is-IS"/>
        </a:p>
      </dgm:t>
    </dgm:pt>
    <dgm:pt modelId="{6003B34B-7DAB-40B2-978B-B3E1AECDB682}" type="sibTrans" cxnId="{173BEBDD-3917-40EF-BFDD-F975688753C5}">
      <dgm:prSet/>
      <dgm:spPr/>
      <dgm:t>
        <a:bodyPr/>
        <a:lstStyle/>
        <a:p>
          <a:endParaRPr lang="is-IS"/>
        </a:p>
      </dgm:t>
    </dgm:pt>
    <dgm:pt modelId="{646D33BF-B61C-462B-AFEA-33E95B2D2FBD}">
      <dgm:prSet phldrT="[Text]" custT="1"/>
      <dgm:spPr/>
      <dgm:t>
        <a:bodyPr/>
        <a:lstStyle/>
        <a:p>
          <a:r>
            <a:rPr lang="is-IS" sz="1200" dirty="0"/>
            <a:t>Dagdeild B7 fer á B1</a:t>
          </a:r>
        </a:p>
      </dgm:t>
    </dgm:pt>
    <dgm:pt modelId="{74DBA2E1-192B-40C6-A81F-EE83E8EA74F4}" type="parTrans" cxnId="{CE4F89FF-3710-42FE-A33B-AA5CC4C37227}">
      <dgm:prSet/>
      <dgm:spPr/>
      <dgm:t>
        <a:bodyPr/>
        <a:lstStyle/>
        <a:p>
          <a:endParaRPr lang="is-IS"/>
        </a:p>
      </dgm:t>
    </dgm:pt>
    <dgm:pt modelId="{5AA8D7EF-84C0-4E4E-B712-9F7D734456DF}" type="sibTrans" cxnId="{CE4F89FF-3710-42FE-A33B-AA5CC4C37227}">
      <dgm:prSet/>
      <dgm:spPr/>
      <dgm:t>
        <a:bodyPr/>
        <a:lstStyle/>
        <a:p>
          <a:endParaRPr lang="is-IS"/>
        </a:p>
      </dgm:t>
    </dgm:pt>
    <dgm:pt modelId="{FB4AED8D-68F3-4251-B13C-76619F5AE113}">
      <dgm:prSet phldrT="[Text]" custT="1"/>
      <dgm:spPr/>
      <dgm:t>
        <a:bodyPr/>
        <a:lstStyle/>
        <a:p>
          <a:r>
            <a:rPr lang="is-IS" sz="1200" dirty="0"/>
            <a:t>Fækka almennum plássum jafnt og þétt (18)</a:t>
          </a:r>
        </a:p>
      </dgm:t>
    </dgm:pt>
    <dgm:pt modelId="{6FD0EF66-DD1E-408E-8D84-E63AA73D5A8D}" type="parTrans" cxnId="{2A204005-AC83-4D5B-9602-FD80D3F8259D}">
      <dgm:prSet/>
      <dgm:spPr/>
      <dgm:t>
        <a:bodyPr/>
        <a:lstStyle/>
        <a:p>
          <a:endParaRPr lang="is-IS"/>
        </a:p>
      </dgm:t>
    </dgm:pt>
    <dgm:pt modelId="{58A7C114-18BB-464C-A6F1-3875ED067A6D}" type="sibTrans" cxnId="{2A204005-AC83-4D5B-9602-FD80D3F8259D}">
      <dgm:prSet/>
      <dgm:spPr/>
      <dgm:t>
        <a:bodyPr/>
        <a:lstStyle/>
        <a:p>
          <a:endParaRPr lang="is-IS"/>
        </a:p>
      </dgm:t>
    </dgm:pt>
    <dgm:pt modelId="{91C3E50A-C15D-4B00-B636-5A64E5DD04AA}">
      <dgm:prSet phldrT="[Text]" custT="1"/>
      <dgm:spPr/>
      <dgm:t>
        <a:bodyPr/>
        <a:lstStyle/>
        <a:p>
          <a:r>
            <a:rPr lang="is-IS" sz="1200" dirty="0"/>
            <a:t>B7 er virkjuð þegar A6 er komin með 4-6 sjúklinga</a:t>
          </a:r>
        </a:p>
      </dgm:t>
    </dgm:pt>
    <dgm:pt modelId="{C4DB408F-6FC2-45F7-A0CC-72B90576EA8D}" type="parTrans" cxnId="{0337FB56-2A87-46A0-9655-6E8E6025D593}">
      <dgm:prSet/>
      <dgm:spPr/>
      <dgm:t>
        <a:bodyPr/>
        <a:lstStyle/>
        <a:p>
          <a:endParaRPr lang="is-IS"/>
        </a:p>
      </dgm:t>
    </dgm:pt>
    <dgm:pt modelId="{46CB981A-C6B4-40FC-BE9B-7EA15D34DCE0}" type="sibTrans" cxnId="{0337FB56-2A87-46A0-9655-6E8E6025D593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4"/>
      <dgm:spPr/>
    </dgm:pt>
    <dgm:pt modelId="{4D28A0E6-103B-41F6-B013-E68ED97BED0A}" type="pres">
      <dgm:prSet presAssocID="{50D5B18E-2BA6-4E2B-AA88-4E566CA6DA1A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1" presStyleCnt="4" custLinFactNeighborX="-27770" custLinFactNeighborY="-3648"/>
      <dgm:spPr/>
    </dgm:pt>
    <dgm:pt modelId="{A4E893BE-F747-4E10-B9C7-E0BA7C18C46C}" type="pres">
      <dgm:prSet presAssocID="{6D314F54-4022-4DAF-B1DD-B0D4E7F3D0E7}" presName="ParentText" presStyleLbl="node1" presStyleIdx="1" presStyleCnt="5" custLinFactNeighborX="-18536" custLinFactNeighborY="-11480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1" presStyleCnt="5" custScaleX="451401" custLinFactX="53155" custLinFactNeighborX="100000" custLinFactNeighborY="-18901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3B207B1-ABAE-40F3-9902-949A09F0D9E2}" type="pres">
      <dgm:prSet presAssocID="{2CAC30C7-832A-4276-83B7-17D71D9B86C9}" presName="composite" presStyleCnt="0"/>
      <dgm:spPr/>
    </dgm:pt>
    <dgm:pt modelId="{059D892C-F6EE-416B-BDC1-9FFE66E508B8}" type="pres">
      <dgm:prSet presAssocID="{2CAC30C7-832A-4276-83B7-17D71D9B86C9}" presName="bentUpArrow1" presStyleLbl="alignImgPlace1" presStyleIdx="2" presStyleCnt="4" custLinFactNeighborX="-20293" custLinFactNeighborY="-1216"/>
      <dgm:spPr/>
    </dgm:pt>
    <dgm:pt modelId="{90B97287-F799-42F6-A934-AF25929B0EFA}" type="pres">
      <dgm:prSet presAssocID="{2CAC30C7-832A-4276-83B7-17D71D9B86C9}" presName="ParentText" presStyleLbl="node1" presStyleIdx="2" presStyleCnt="5" custLinFactNeighborX="-11557" custLinFactNeighborY="-6240">
        <dgm:presLayoutVars>
          <dgm:chMax val="1"/>
          <dgm:chPref val="1"/>
          <dgm:bulletEnabled val="1"/>
        </dgm:presLayoutVars>
      </dgm:prSet>
      <dgm:spPr/>
    </dgm:pt>
    <dgm:pt modelId="{6D1DEADD-F3AD-4214-BBC1-90BC8FFE3B94}" type="pres">
      <dgm:prSet presAssocID="{2CAC30C7-832A-4276-83B7-17D71D9B86C9}" presName="ChildText" presStyleLbl="revTx" presStyleIdx="2" presStyleCnt="5" custScaleX="434183" custLinFactX="63564" custLinFactNeighborX="100000" custLinFactNeighborY="-13138">
        <dgm:presLayoutVars>
          <dgm:chMax val="0"/>
          <dgm:chPref val="0"/>
          <dgm:bulletEnabled val="1"/>
        </dgm:presLayoutVars>
      </dgm:prSet>
      <dgm:spPr/>
    </dgm:pt>
    <dgm:pt modelId="{9A6B3CA2-1E5F-4362-8CBE-93F56294A9C9}" type="pres">
      <dgm:prSet presAssocID="{E121CA7C-CF7D-43B7-A336-04F1393FAA0F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4" custLinFactNeighborX="4272" custLinFactNeighborY="-1216"/>
      <dgm:spPr/>
    </dgm:pt>
    <dgm:pt modelId="{8431411C-EB97-4548-9155-43CED1557758}" type="pres">
      <dgm:prSet presAssocID="{BCBFA1F0-1E09-4FBA-97C3-474BFAD15A7B}" presName="ParentText" presStyleLbl="node1" presStyleIdx="3" presStyleCnt="5" custLinFactNeighborX="4334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5" custScaleX="290371" custLinFactX="4428" custLinFactNeighborX="100000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0670E970-58B9-4CCE-A769-6E1836CBAAD9}" type="pres">
      <dgm:prSet presAssocID="{A47EC2A8-9452-4831-A09B-509BB0063066}" presName="composite" presStyleCnt="0"/>
      <dgm:spPr/>
    </dgm:pt>
    <dgm:pt modelId="{FD16D4B5-CDD2-4A8F-8F4C-E43797BE9501}" type="pres">
      <dgm:prSet presAssocID="{A47EC2A8-9452-4831-A09B-509BB0063066}" presName="ParentText" presStyleLbl="node1" presStyleIdx="4" presStyleCnt="5">
        <dgm:presLayoutVars>
          <dgm:chMax val="1"/>
          <dgm:chPref val="1"/>
          <dgm:bulletEnabled val="1"/>
        </dgm:presLayoutVars>
      </dgm:prSet>
      <dgm:spPr/>
    </dgm:pt>
    <dgm:pt modelId="{78EFA278-F99D-4AD3-A5AA-53159A8D53F5}" type="pres">
      <dgm:prSet presAssocID="{A47EC2A8-9452-4831-A09B-509BB0063066}" presName="FinalChildText" presStyleLbl="revTx" presStyleIdx="4" presStyleCnt="5" custScaleX="373308" custLinFactX="46140" custLinFactNeighborX="100000" custLinFactNeighborY="979">
        <dgm:presLayoutVars>
          <dgm:chMax val="0"/>
          <dgm:chPref val="0"/>
          <dgm:bulletEnabled val="1"/>
        </dgm:presLayoutVars>
      </dgm:prSet>
      <dgm:spPr/>
    </dgm:pt>
  </dgm:ptLst>
  <dgm:cxnLst>
    <dgm:cxn modelId="{B44C6D02-3C4E-495C-B190-55DA69BFD5D6}" srcId="{92CCE0FC-5BCA-45D6-AAD8-0BCEEA53223C}" destId="{2CAC30C7-832A-4276-83B7-17D71D9B86C9}" srcOrd="2" destOrd="0" parTransId="{A03C49C3-DC7D-4F49-BD41-20708329A2FE}" sibTransId="{E121CA7C-CF7D-43B7-A336-04F1393FAA0F}"/>
    <dgm:cxn modelId="{2A204005-AC83-4D5B-9602-FD80D3F8259D}" srcId="{BCBFA1F0-1E09-4FBA-97C3-474BFAD15A7B}" destId="{FB4AED8D-68F3-4251-B13C-76619F5AE113}" srcOrd="1" destOrd="0" parTransId="{6FD0EF66-DD1E-408E-8D84-E63AA73D5A8D}" sibTransId="{58A7C114-18BB-464C-A6F1-3875ED067A6D}"/>
    <dgm:cxn modelId="{2C5EB111-857B-4352-BE79-1247B5D3F2AA}" type="presOf" srcId="{91C3E50A-C15D-4B00-B636-5A64E5DD04AA}" destId="{77A0341A-BB8A-4399-B131-3AA1F9CFB1B5}" srcOrd="0" destOrd="2" presId="urn:microsoft.com/office/officeart/2005/8/layout/StepDownProcess"/>
    <dgm:cxn modelId="{8BBCC218-77ED-494E-8576-5C164375B19F}" type="presOf" srcId="{A47EC2A8-9452-4831-A09B-509BB0063066}" destId="{FD16D4B5-CDD2-4A8F-8F4C-E43797BE9501}" srcOrd="0" destOrd="0" presId="urn:microsoft.com/office/officeart/2005/8/layout/StepDownProcess"/>
    <dgm:cxn modelId="{AFBD7E24-9D4F-4E9A-995B-6E6391E7FE93}" srcId="{A47EC2A8-9452-4831-A09B-509BB0063066}" destId="{DCD4DEE4-A05F-4126-9618-0D1B4DB16A31}" srcOrd="0" destOrd="0" parTransId="{E7641721-BA56-4E89-8F3F-0100098AF8AE}" sibTransId="{F91CF8EF-6B96-4947-B852-4986FB99DB35}"/>
    <dgm:cxn modelId="{B92B7C5D-3518-40ED-9DB8-D2063969E906}" type="presOf" srcId="{7CC5D6AD-768C-47B8-AE60-F5A667E6B6F7}" destId="{6D1DEADD-F3AD-4214-BBC1-90BC8FFE3B94}" srcOrd="0" destOrd="0" presId="urn:microsoft.com/office/officeart/2005/8/layout/StepDownProcess"/>
    <dgm:cxn modelId="{7FF33766-41F2-4143-B68E-8920805F9EB3}" type="presOf" srcId="{BC4B0CD4-3DD2-43B2-A37C-182AA37A24EE}" destId="{6D1DEADD-F3AD-4214-BBC1-90BC8FFE3B94}" srcOrd="0" destOrd="2" presId="urn:microsoft.com/office/officeart/2005/8/layout/StepDownProcess"/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F143CB66-08AA-4613-8CDA-F44CE40C0EF9}" srcId="{2CAC30C7-832A-4276-83B7-17D71D9B86C9}" destId="{02C048CF-DE88-4AA7-8ACF-E640C7DCD1FD}" srcOrd="1" destOrd="0" parTransId="{FA5A168C-1FB6-4B29-BDF0-F172A3181698}" sibTransId="{481DF4EC-929D-4808-B7D3-13FD5071E9E5}"/>
    <dgm:cxn modelId="{BB586B71-BBA5-4D3B-B12D-62EB4E2D4572}" srcId="{92CCE0FC-5BCA-45D6-AAD8-0BCEEA53223C}" destId="{A47EC2A8-9452-4831-A09B-509BB0063066}" srcOrd="4" destOrd="0" parTransId="{BA21CE91-A0DA-4154-96B9-248466F825B3}" sibTransId="{ABF4054B-5144-4E9C-8326-9F0EDE66A566}"/>
    <dgm:cxn modelId="{0337FB56-2A87-46A0-9655-6E8E6025D593}" srcId="{BCBFA1F0-1E09-4FBA-97C3-474BFAD15A7B}" destId="{91C3E50A-C15D-4B00-B636-5A64E5DD04AA}" srcOrd="2" destOrd="0" parTransId="{C4DB408F-6FC2-45F7-A0CC-72B90576EA8D}" sibTransId="{46CB981A-C6B4-40FC-BE9B-7EA15D34DCE0}"/>
    <dgm:cxn modelId="{C17CC479-D066-469E-B666-70BB833A26E2}" type="presOf" srcId="{DCD4DEE4-A05F-4126-9618-0D1B4DB16A31}" destId="{78EFA278-F99D-4AD3-A5AA-53159A8D53F5}" srcOrd="0" destOrd="0" presId="urn:microsoft.com/office/officeart/2005/8/layout/StepDownProcess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D623D487-2E42-455E-AF4D-D7587DE0F1A8}" type="presOf" srcId="{BA5BCC6E-42C5-4E96-BC7E-069D798DEB5E}" destId="{E6481F2E-9744-4355-9D15-5862D1DDCCF6}" srcOrd="0" destOrd="1" presId="urn:microsoft.com/office/officeart/2005/8/layout/StepDownProcess"/>
    <dgm:cxn modelId="{B604A68D-7052-4015-89BE-2F89A30F8AEB}" srcId="{6D314F54-4022-4DAF-B1DD-B0D4E7F3D0E7}" destId="{BA5BCC6E-42C5-4E96-BC7E-069D798DEB5E}" srcOrd="1" destOrd="0" parTransId="{EAB374F2-6B54-4E06-BAC6-943A8A613BF4}" sibTransId="{73D8A015-B75E-4043-8D8F-AC1805DFC3F8}"/>
    <dgm:cxn modelId="{DA81EE8D-4DFA-494C-ABDC-3EA9191ACBFC}" type="presOf" srcId="{2CAC30C7-832A-4276-83B7-17D71D9B86C9}" destId="{90B97287-F799-42F6-A934-AF25929B0EFA}" srcOrd="0" destOrd="0" presId="urn:microsoft.com/office/officeart/2005/8/layout/StepDownProcess"/>
    <dgm:cxn modelId="{2A5F699C-14FF-4C09-9899-8942A0F4A0BA}" srcId="{BCBFA1F0-1E09-4FBA-97C3-474BFAD15A7B}" destId="{D33AB1E0-A3CE-4712-A6AC-530B5FB5DEFF}" srcOrd="0" destOrd="0" parTransId="{94D35521-25FC-414B-BFB8-D8028BB9E217}" sibTransId="{ADB6DF36-83C4-47B4-B9EE-98717F1B0FA1}"/>
    <dgm:cxn modelId="{F5C074A1-2A15-40EC-BBF1-540F6951FC93}" type="presOf" srcId="{646D33BF-B61C-462B-AFEA-33E95B2D2FBD}" destId="{6D1DEADD-F3AD-4214-BBC1-90BC8FFE3B94}" srcOrd="0" destOrd="3" presId="urn:microsoft.com/office/officeart/2005/8/layout/StepDownProcess"/>
    <dgm:cxn modelId="{E2D497A4-3880-43D5-86B5-4D55DC6138DA}" type="presOf" srcId="{FB4AED8D-68F3-4251-B13C-76619F5AE113}" destId="{77A0341A-BB8A-4399-B131-3AA1F9CFB1B5}" srcOrd="0" destOrd="1" presId="urn:microsoft.com/office/officeart/2005/8/layout/StepDownProcess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155492BA-5CD8-4282-B221-18DE6C0F49FD}" type="presOf" srcId="{02C048CF-DE88-4AA7-8ACF-E640C7DCD1FD}" destId="{6D1DEADD-F3AD-4214-BBC1-90BC8FFE3B94}" srcOrd="0" destOrd="1" presId="urn:microsoft.com/office/officeart/2005/8/layout/StepDownProcess"/>
    <dgm:cxn modelId="{A73395C6-BE1E-4BC1-8F6A-E9696CDB48B7}" type="presOf" srcId="{D57BC900-1A14-4F34-8F65-FE1EDD932FA7}" destId="{E6481F2E-9744-4355-9D15-5862D1DDCCF6}" srcOrd="0" destOrd="0" presId="urn:microsoft.com/office/officeart/2005/8/layout/StepDownProcess"/>
    <dgm:cxn modelId="{870BF2CA-F840-4A8E-B378-A7289063D91A}" srcId="{2CAC30C7-832A-4276-83B7-17D71D9B86C9}" destId="{7CC5D6AD-768C-47B8-AE60-F5A667E6B6F7}" srcOrd="0" destOrd="0" parTransId="{0A5982C5-840D-4470-BD33-0142BF495D6F}" sibTransId="{5FB44FBE-1D7E-4D4D-A924-A1A92989331A}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173BEBDD-3917-40EF-BFDD-F975688753C5}" srcId="{2CAC30C7-832A-4276-83B7-17D71D9B86C9}" destId="{BC4B0CD4-3DD2-43B2-A37C-182AA37A24EE}" srcOrd="2" destOrd="0" parTransId="{4CCB9C27-E262-4A46-9CEA-520D386E91F7}" sibTransId="{6003B34B-7DAB-40B2-978B-B3E1AECDB682}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67D62ADF-0941-4CE2-9D9A-E23B22D7A586}" type="presOf" srcId="{D33AB1E0-A3CE-4712-A6AC-530B5FB5DEFF}" destId="{77A0341A-BB8A-4399-B131-3AA1F9CFB1B5}" srcOrd="0" destOrd="0" presId="urn:microsoft.com/office/officeart/2005/8/layout/StepDownProcess"/>
    <dgm:cxn modelId="{453861E1-699A-4EC5-9F6B-1810D1EFC7A1}" srcId="{92CCE0FC-5BCA-45D6-AAD8-0BCEEA53223C}" destId="{6D314F54-4022-4DAF-B1DD-B0D4E7F3D0E7}" srcOrd="1" destOrd="0" parTransId="{40CFF002-22A2-44C6-841C-B9D46B0BF65D}" sibTransId="{08C01699-68B5-4318-9A41-3C2924839230}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CE4F89FF-3710-42FE-A33B-AA5CC4C37227}" srcId="{2CAC30C7-832A-4276-83B7-17D71D9B86C9}" destId="{646D33BF-B61C-462B-AFEA-33E95B2D2FBD}" srcOrd="3" destOrd="0" parTransId="{74DBA2E1-192B-40C6-A81F-EE83E8EA74F4}" sibTransId="{5AA8D7EF-84C0-4E4E-B712-9F7D734456DF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42F3A9A0-0CE8-429D-8842-5E9800E117D8}" type="presParOf" srcId="{64234046-F3A1-4781-8A90-B230AF26D41E}" destId="{C004C290-46EF-4723-B11B-84C342D3EE8A}" srcOrd="2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3" destOrd="0" presId="urn:microsoft.com/office/officeart/2005/8/layout/StepDownProcess"/>
    <dgm:cxn modelId="{A5F44E9C-BBC8-45FA-8DB5-897F84DBA61E}" type="presParOf" srcId="{64234046-F3A1-4781-8A90-B230AF26D41E}" destId="{B3B207B1-ABAE-40F3-9902-949A09F0D9E2}" srcOrd="4" destOrd="0" presId="urn:microsoft.com/office/officeart/2005/8/layout/StepDownProcess"/>
    <dgm:cxn modelId="{A02B1EF8-44F7-4848-AFD2-78795E45F3C8}" type="presParOf" srcId="{B3B207B1-ABAE-40F3-9902-949A09F0D9E2}" destId="{059D892C-F6EE-416B-BDC1-9FFE66E508B8}" srcOrd="0" destOrd="0" presId="urn:microsoft.com/office/officeart/2005/8/layout/StepDownProcess"/>
    <dgm:cxn modelId="{6467CAFA-A907-4C89-85EB-D49C95CAE95B}" type="presParOf" srcId="{B3B207B1-ABAE-40F3-9902-949A09F0D9E2}" destId="{90B97287-F799-42F6-A934-AF25929B0EFA}" srcOrd="1" destOrd="0" presId="urn:microsoft.com/office/officeart/2005/8/layout/StepDownProcess"/>
    <dgm:cxn modelId="{4AE8B943-BED7-49EE-9C3A-CB3C74AEFCCD}" type="presParOf" srcId="{B3B207B1-ABAE-40F3-9902-949A09F0D9E2}" destId="{6D1DEADD-F3AD-4214-BBC1-90BC8FFE3B94}" srcOrd="2" destOrd="0" presId="urn:microsoft.com/office/officeart/2005/8/layout/StepDownProcess"/>
    <dgm:cxn modelId="{25B11BA4-8D7A-40D7-B2FF-62075D7BD922}" type="presParOf" srcId="{64234046-F3A1-4781-8A90-B230AF26D41E}" destId="{9A6B3CA2-1E5F-4362-8CBE-93F56294A9C9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0601D5D8-119E-4138-8D84-913F162F982B}" type="presParOf" srcId="{64234046-F3A1-4781-8A90-B230AF26D41E}" destId="{0670E970-58B9-4CCE-A769-6E1836CBAAD9}" srcOrd="8" destOrd="0" presId="urn:microsoft.com/office/officeart/2005/8/layout/StepDownProcess"/>
    <dgm:cxn modelId="{C578D6A4-8B3F-4AC9-995E-802B011DF973}" type="presParOf" srcId="{0670E970-58B9-4CCE-A769-6E1836CBAAD9}" destId="{FD16D4B5-CDD2-4A8F-8F4C-E43797BE9501}" srcOrd="0" destOrd="0" presId="urn:microsoft.com/office/officeart/2005/8/layout/StepDownProcess"/>
    <dgm:cxn modelId="{28F236AA-88D1-44EA-A2D7-C7FA26DA7292}" type="presParOf" srcId="{0670E970-58B9-4CCE-A769-6E1836CBAAD9}" destId="{78EFA278-F99D-4AD3-A5AA-53159A8D53F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/>
            <a:t>A7</a:t>
          </a:r>
        </a:p>
        <a:p>
          <a:r>
            <a:rPr lang="is-IS"/>
            <a:t>17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pPr>
            <a:buNone/>
          </a:pPr>
          <a:endParaRPr lang="is-IS" sz="1200" dirty="0"/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2CAC30C7-832A-4276-83B7-17D71D9B86C9}">
      <dgm:prSet phldrT="[Text]"/>
      <dgm:spPr/>
      <dgm:t>
        <a:bodyPr/>
        <a:lstStyle/>
        <a:p>
          <a:r>
            <a:rPr lang="is-IS" dirty="0"/>
            <a:t>B7</a:t>
          </a:r>
        </a:p>
        <a:p>
          <a:r>
            <a:rPr lang="is-IS" dirty="0"/>
            <a:t>14 rúm</a:t>
          </a:r>
        </a:p>
      </dgm:t>
    </dgm:pt>
    <dgm:pt modelId="{A03C49C3-DC7D-4F49-BD41-20708329A2FE}" type="parTrans" cxnId="{B44C6D02-3C4E-495C-B190-55DA69BFD5D6}">
      <dgm:prSet/>
      <dgm:spPr/>
      <dgm:t>
        <a:bodyPr/>
        <a:lstStyle/>
        <a:p>
          <a:endParaRPr lang="is-IS"/>
        </a:p>
      </dgm:t>
    </dgm:pt>
    <dgm:pt modelId="{E121CA7C-CF7D-43B7-A336-04F1393FAA0F}" type="sibTrans" cxnId="{B44C6D02-3C4E-495C-B190-55DA69BFD5D6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dirty="0"/>
            <a:t>B5</a:t>
          </a:r>
        </a:p>
        <a:p>
          <a:r>
            <a:rPr lang="is-IS" dirty="0"/>
            <a:t>8 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/>
            <a:t>A6</a:t>
          </a:r>
        </a:p>
        <a:p>
          <a:r>
            <a:rPr lang="is-IS"/>
            <a:t>15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DCD4DEE4-A05F-4126-9618-0D1B4DB16A31}">
      <dgm:prSet phldrT="[Text]" custT="1"/>
      <dgm:spPr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6200" tIns="76200" rIns="76200" bIns="76200" numCol="1" spcCol="1270" anchor="ctr" anchorCtr="0"/>
        <a:lstStyle/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B5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15 rúm</a:t>
          </a:r>
        </a:p>
      </dgm:t>
    </dgm:pt>
    <dgm:pt modelId="{F91CF8EF-6B96-4947-B852-4986FB99DB35}" type="sibTrans" cxnId="{AFBD7E24-9D4F-4E9A-995B-6E6391E7FE93}">
      <dgm:prSet/>
      <dgm:spPr/>
      <dgm:t>
        <a:bodyPr/>
        <a:lstStyle/>
        <a:p>
          <a:endParaRPr lang="is-IS"/>
        </a:p>
      </dgm:t>
    </dgm:pt>
    <dgm:pt modelId="{E7641721-BA56-4E89-8F3F-0100098AF8AE}" type="parTrans" cxnId="{AFBD7E24-9D4F-4E9A-995B-6E6391E7FE93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4"/>
      <dgm:spPr/>
    </dgm:pt>
    <dgm:pt modelId="{4D28A0E6-103B-41F6-B013-E68ED97BED0A}" type="pres">
      <dgm:prSet presAssocID="{50D5B18E-2BA6-4E2B-AA88-4E566CA6DA1A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1" presStyleCnt="4" custLinFactNeighborX="-27770" custLinFactNeighborY="-3648"/>
      <dgm:spPr/>
    </dgm:pt>
    <dgm:pt modelId="{A4E893BE-F747-4E10-B9C7-E0BA7C18C46C}" type="pres">
      <dgm:prSet presAssocID="{6D314F54-4022-4DAF-B1DD-B0D4E7F3D0E7}" presName="ParentText" presStyleLbl="node1" presStyleIdx="1" presStyleCnt="5" custLinFactNeighborX="-18536" custLinFactNeighborY="-11480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1" presStyleCnt="4" custScaleX="451401" custLinFactX="53155" custLinFactNeighborX="100000" custLinFactNeighborY="-18901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3B207B1-ABAE-40F3-9902-949A09F0D9E2}" type="pres">
      <dgm:prSet presAssocID="{2CAC30C7-832A-4276-83B7-17D71D9B86C9}" presName="composite" presStyleCnt="0"/>
      <dgm:spPr/>
    </dgm:pt>
    <dgm:pt modelId="{059D892C-F6EE-416B-BDC1-9FFE66E508B8}" type="pres">
      <dgm:prSet presAssocID="{2CAC30C7-832A-4276-83B7-17D71D9B86C9}" presName="bentUpArrow1" presStyleLbl="alignImgPlace1" presStyleIdx="2" presStyleCnt="4" custLinFactNeighborX="-20293" custLinFactNeighborY="-1216"/>
      <dgm:spPr/>
    </dgm:pt>
    <dgm:pt modelId="{90B97287-F799-42F6-A934-AF25929B0EFA}" type="pres">
      <dgm:prSet presAssocID="{2CAC30C7-832A-4276-83B7-17D71D9B86C9}" presName="ParentText" presStyleLbl="node1" presStyleIdx="2" presStyleCnt="5" custLinFactNeighborX="-11557" custLinFactNeighborY="-6240">
        <dgm:presLayoutVars>
          <dgm:chMax val="1"/>
          <dgm:chPref val="1"/>
          <dgm:bulletEnabled val="1"/>
        </dgm:presLayoutVars>
      </dgm:prSet>
      <dgm:spPr/>
    </dgm:pt>
    <dgm:pt modelId="{6D1DEADD-F3AD-4214-BBC1-90BC8FFE3B94}" type="pres">
      <dgm:prSet presAssocID="{2CAC30C7-832A-4276-83B7-17D71D9B86C9}" presName="ChildText" presStyleLbl="revTx" presStyleIdx="2" presStyleCnt="4" custScaleX="434183" custLinFactX="63564" custLinFactNeighborX="100000" custLinFactNeighborY="-13138">
        <dgm:presLayoutVars>
          <dgm:chMax val="0"/>
          <dgm:chPref val="0"/>
          <dgm:bulletEnabled val="1"/>
        </dgm:presLayoutVars>
      </dgm:prSet>
      <dgm:spPr/>
    </dgm:pt>
    <dgm:pt modelId="{9A6B3CA2-1E5F-4362-8CBE-93F56294A9C9}" type="pres">
      <dgm:prSet presAssocID="{E121CA7C-CF7D-43B7-A336-04F1393FAA0F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4" custLinFactNeighborX="4272" custLinFactNeighborY="-1216"/>
      <dgm:spPr/>
    </dgm:pt>
    <dgm:pt modelId="{8431411C-EB97-4548-9155-43CED1557758}" type="pres">
      <dgm:prSet presAssocID="{BCBFA1F0-1E09-4FBA-97C3-474BFAD15A7B}" presName="ParentText" presStyleLbl="node1" presStyleIdx="3" presStyleCnt="5" custLinFactNeighborX="4334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4" custScaleX="290371" custLinFactX="4428" custLinFactNeighborX="100000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0964A59C-34A0-4786-B5DB-C3EC94A297C2}" type="pres">
      <dgm:prSet presAssocID="{DCD4DEE4-A05F-4126-9618-0D1B4DB16A31}" presName="composite" presStyleCnt="0"/>
      <dgm:spPr/>
    </dgm:pt>
    <dgm:pt modelId="{8E0A6EFB-018A-431C-A9BD-DB393A746F87}" type="pres">
      <dgm:prSet presAssocID="{DCD4DEE4-A05F-4126-9618-0D1B4DB16A31}" presName="ParentText" presStyleLbl="node1" presStyleIdx="4" presStyleCnt="5">
        <dgm:presLayoutVars>
          <dgm:chMax val="1"/>
          <dgm:chPref val="1"/>
          <dgm:bulletEnabled val="1"/>
        </dgm:presLayoutVars>
      </dgm:prSet>
      <dgm:spPr>
        <a:xfrm>
          <a:off x="6648184" y="4179200"/>
          <a:ext cx="1318670" cy="923026"/>
        </a:xfrm>
        <a:prstGeom prst="roundRect">
          <a:avLst>
            <a:gd name="adj" fmla="val 16670"/>
          </a:avLst>
        </a:prstGeom>
      </dgm:spPr>
    </dgm:pt>
  </dgm:ptLst>
  <dgm:cxnLst>
    <dgm:cxn modelId="{B44C6D02-3C4E-495C-B190-55DA69BFD5D6}" srcId="{92CCE0FC-5BCA-45D6-AAD8-0BCEEA53223C}" destId="{2CAC30C7-832A-4276-83B7-17D71D9B86C9}" srcOrd="2" destOrd="0" parTransId="{A03C49C3-DC7D-4F49-BD41-20708329A2FE}" sibTransId="{E121CA7C-CF7D-43B7-A336-04F1393FAA0F}"/>
    <dgm:cxn modelId="{167F5024-F18B-41BB-A21F-7DA3AE0984CA}" type="presOf" srcId="{DCD4DEE4-A05F-4126-9618-0D1B4DB16A31}" destId="{8E0A6EFB-018A-431C-A9BD-DB393A746F87}" srcOrd="0" destOrd="0" presId="urn:microsoft.com/office/officeart/2005/8/layout/StepDownProcess"/>
    <dgm:cxn modelId="{AFBD7E24-9D4F-4E9A-995B-6E6391E7FE93}" srcId="{92CCE0FC-5BCA-45D6-AAD8-0BCEEA53223C}" destId="{DCD4DEE4-A05F-4126-9618-0D1B4DB16A31}" srcOrd="4" destOrd="0" parTransId="{E7641721-BA56-4E89-8F3F-0100098AF8AE}" sibTransId="{F91CF8EF-6B96-4947-B852-4986FB99DB35}"/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DA81EE8D-4DFA-494C-ABDC-3EA9191ACBFC}" type="presOf" srcId="{2CAC30C7-832A-4276-83B7-17D71D9B86C9}" destId="{90B97287-F799-42F6-A934-AF25929B0EFA}" srcOrd="0" destOrd="0" presId="urn:microsoft.com/office/officeart/2005/8/layout/StepDownProcess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A73395C6-BE1E-4BC1-8F6A-E9696CDB48B7}" type="presOf" srcId="{D57BC900-1A14-4F34-8F65-FE1EDD932FA7}" destId="{E6481F2E-9744-4355-9D15-5862D1DDCCF6}" srcOrd="0" destOrd="0" presId="urn:microsoft.com/office/officeart/2005/8/layout/StepDownProcess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453861E1-699A-4EC5-9F6B-1810D1EFC7A1}" srcId="{92CCE0FC-5BCA-45D6-AAD8-0BCEEA53223C}" destId="{6D314F54-4022-4DAF-B1DD-B0D4E7F3D0E7}" srcOrd="1" destOrd="0" parTransId="{40CFF002-22A2-44C6-841C-B9D46B0BF65D}" sibTransId="{08C01699-68B5-4318-9A41-3C2924839230}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42F3A9A0-0CE8-429D-8842-5E9800E117D8}" type="presParOf" srcId="{64234046-F3A1-4781-8A90-B230AF26D41E}" destId="{C004C290-46EF-4723-B11B-84C342D3EE8A}" srcOrd="2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3" destOrd="0" presId="urn:microsoft.com/office/officeart/2005/8/layout/StepDownProcess"/>
    <dgm:cxn modelId="{A5F44E9C-BBC8-45FA-8DB5-897F84DBA61E}" type="presParOf" srcId="{64234046-F3A1-4781-8A90-B230AF26D41E}" destId="{B3B207B1-ABAE-40F3-9902-949A09F0D9E2}" srcOrd="4" destOrd="0" presId="urn:microsoft.com/office/officeart/2005/8/layout/StepDownProcess"/>
    <dgm:cxn modelId="{A02B1EF8-44F7-4848-AFD2-78795E45F3C8}" type="presParOf" srcId="{B3B207B1-ABAE-40F3-9902-949A09F0D9E2}" destId="{059D892C-F6EE-416B-BDC1-9FFE66E508B8}" srcOrd="0" destOrd="0" presId="urn:microsoft.com/office/officeart/2005/8/layout/StepDownProcess"/>
    <dgm:cxn modelId="{6467CAFA-A907-4C89-85EB-D49C95CAE95B}" type="presParOf" srcId="{B3B207B1-ABAE-40F3-9902-949A09F0D9E2}" destId="{90B97287-F799-42F6-A934-AF25929B0EFA}" srcOrd="1" destOrd="0" presId="urn:microsoft.com/office/officeart/2005/8/layout/StepDownProcess"/>
    <dgm:cxn modelId="{4AE8B943-BED7-49EE-9C3A-CB3C74AEFCCD}" type="presParOf" srcId="{B3B207B1-ABAE-40F3-9902-949A09F0D9E2}" destId="{6D1DEADD-F3AD-4214-BBC1-90BC8FFE3B94}" srcOrd="2" destOrd="0" presId="urn:microsoft.com/office/officeart/2005/8/layout/StepDownProcess"/>
    <dgm:cxn modelId="{25B11BA4-8D7A-40D7-B2FF-62075D7BD922}" type="presParOf" srcId="{64234046-F3A1-4781-8A90-B230AF26D41E}" destId="{9A6B3CA2-1E5F-4362-8CBE-93F56294A9C9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0E509FE2-DDDC-4D6C-BFA5-80D0C5A01AD4}" type="presParOf" srcId="{64234046-F3A1-4781-8A90-B230AF26D41E}" destId="{0964A59C-34A0-4786-B5DB-C3EC94A297C2}" srcOrd="8" destOrd="0" presId="urn:microsoft.com/office/officeart/2005/8/layout/StepDownProcess"/>
    <dgm:cxn modelId="{F8EE3D5F-DC66-44AF-B59C-F0D975ADB750}" type="presParOf" srcId="{0964A59C-34A0-4786-B5DB-C3EC94A297C2}" destId="{8E0A6EFB-018A-431C-A9BD-DB393A746F8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/>
            <a:t>A7</a:t>
          </a:r>
        </a:p>
        <a:p>
          <a:r>
            <a:rPr lang="is-IS"/>
            <a:t>17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2CAC30C7-832A-4276-83B7-17D71D9B86C9}">
      <dgm:prSet phldrT="[Text]"/>
      <dgm:spPr/>
      <dgm:t>
        <a:bodyPr/>
        <a:lstStyle/>
        <a:p>
          <a:r>
            <a:rPr lang="is-IS" dirty="0"/>
            <a:t>B7</a:t>
          </a:r>
        </a:p>
        <a:p>
          <a:r>
            <a:rPr lang="is-IS" dirty="0"/>
            <a:t>14 rúm</a:t>
          </a:r>
        </a:p>
      </dgm:t>
    </dgm:pt>
    <dgm:pt modelId="{A03C49C3-DC7D-4F49-BD41-20708329A2FE}" type="parTrans" cxnId="{B44C6D02-3C4E-495C-B190-55DA69BFD5D6}">
      <dgm:prSet/>
      <dgm:spPr/>
      <dgm:t>
        <a:bodyPr/>
        <a:lstStyle/>
        <a:p>
          <a:endParaRPr lang="is-IS"/>
        </a:p>
      </dgm:t>
    </dgm:pt>
    <dgm:pt modelId="{E121CA7C-CF7D-43B7-A336-04F1393FAA0F}" type="sibTrans" cxnId="{B44C6D02-3C4E-495C-B190-55DA69BFD5D6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dirty="0"/>
            <a:t>B5</a:t>
          </a:r>
        </a:p>
        <a:p>
          <a:r>
            <a:rPr lang="is-IS" dirty="0"/>
            <a:t>15 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/>
            <a:t>A6</a:t>
          </a:r>
        </a:p>
        <a:p>
          <a:r>
            <a:rPr lang="is-IS"/>
            <a:t>15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C73D8846-548A-4127-8A09-1D92A7FB5AE4}">
      <dgm:prSet phldrT="[Text]" custT="1"/>
      <dgm:spPr/>
      <dgm:t>
        <a:bodyPr/>
        <a:lstStyle/>
        <a:p>
          <a:r>
            <a:rPr lang="is-IS" sz="1600" dirty="0"/>
            <a:t>A4</a:t>
          </a:r>
        </a:p>
        <a:p>
          <a:r>
            <a:rPr lang="is-IS" sz="1600" dirty="0"/>
            <a:t>15 rúm                          </a:t>
          </a:r>
        </a:p>
      </dgm:t>
    </dgm:pt>
    <dgm:pt modelId="{BE214D97-49A8-4001-8DE0-168DD421E7B5}" type="parTrans" cxnId="{2F19121C-58EB-4148-9AAB-172410B27268}">
      <dgm:prSet/>
      <dgm:spPr/>
      <dgm:t>
        <a:bodyPr/>
        <a:lstStyle/>
        <a:p>
          <a:endParaRPr lang="is-IS"/>
        </a:p>
      </dgm:t>
    </dgm:pt>
    <dgm:pt modelId="{A77004AC-62B9-4241-86AF-B8DA3DDC82F1}" type="sibTrans" cxnId="{2F19121C-58EB-4148-9AAB-172410B27268}">
      <dgm:prSet/>
      <dgm:spPr/>
      <dgm:t>
        <a:bodyPr/>
        <a:lstStyle/>
        <a:p>
          <a:endParaRPr lang="is-IS"/>
        </a:p>
      </dgm:t>
    </dgm:pt>
    <dgm:pt modelId="{4EB45C03-ACA2-4624-9FF9-F808F35DD2DD}">
      <dgm:prSet phldrT="[Text]" custT="1"/>
      <dgm:spPr/>
      <dgm:t>
        <a:bodyPr/>
        <a:lstStyle/>
        <a:p>
          <a:r>
            <a:rPr lang="is-IS" sz="1600" dirty="0"/>
            <a:t>B2</a:t>
          </a:r>
        </a:p>
        <a:p>
          <a:r>
            <a:rPr lang="is-IS" sz="1600" dirty="0"/>
            <a:t>15 rúm</a:t>
          </a:r>
        </a:p>
      </dgm:t>
    </dgm:pt>
    <dgm:pt modelId="{397B0BB0-2AE5-4C0E-95DF-E24DB410F874}" type="parTrans" cxnId="{2C60CC00-8418-46A1-A3D9-0C5CDE76D056}">
      <dgm:prSet/>
      <dgm:spPr/>
      <dgm:t>
        <a:bodyPr/>
        <a:lstStyle/>
        <a:p>
          <a:endParaRPr lang="is-IS"/>
        </a:p>
      </dgm:t>
    </dgm:pt>
    <dgm:pt modelId="{9C72CD14-08B8-4B22-98B6-8F62E5D2DE8B}" type="sibTrans" cxnId="{2C60CC00-8418-46A1-A3D9-0C5CDE76D056}">
      <dgm:prSet/>
      <dgm:spPr/>
      <dgm:t>
        <a:bodyPr/>
        <a:lstStyle/>
        <a:p>
          <a:endParaRPr lang="is-IS"/>
        </a:p>
      </dgm:t>
    </dgm:pt>
    <dgm:pt modelId="{C99DD1D2-EA69-46AE-85C0-8D160176C834}">
      <dgm:prSet phldrT="[Text]" custT="1"/>
      <dgm:spPr/>
      <dgm:t>
        <a:bodyPr/>
        <a:lstStyle/>
        <a:p>
          <a:r>
            <a:rPr lang="is-IS" sz="1200" dirty="0"/>
            <a:t>Skurðsjúklingar fara á B6 eða varasjúkrahús fyrir </a:t>
          </a:r>
          <a:r>
            <a:rPr lang="is-IS" sz="1200" dirty="0" err="1"/>
            <a:t>non</a:t>
          </a:r>
          <a:r>
            <a:rPr lang="is-IS" sz="1200" dirty="0"/>
            <a:t> </a:t>
          </a:r>
          <a:r>
            <a:rPr lang="is-IS" sz="1200" dirty="0" err="1"/>
            <a:t>covid</a:t>
          </a:r>
          <a:endParaRPr lang="is-IS" sz="1200" dirty="0"/>
        </a:p>
      </dgm:t>
    </dgm:pt>
    <dgm:pt modelId="{58B8F2EB-EFBF-457B-BE1A-C26A7067627C}" type="parTrans" cxnId="{350466A6-08A1-403C-A897-0EF3CBF2644F}">
      <dgm:prSet/>
      <dgm:spPr/>
      <dgm:t>
        <a:bodyPr/>
        <a:lstStyle/>
        <a:p>
          <a:endParaRPr lang="is-IS"/>
        </a:p>
      </dgm:t>
    </dgm:pt>
    <dgm:pt modelId="{B4B86148-382F-41BA-BC8D-C0B7F9E84A8F}" type="sibTrans" cxnId="{350466A6-08A1-403C-A897-0EF3CBF2644F}">
      <dgm:prSet/>
      <dgm:spPr/>
      <dgm:t>
        <a:bodyPr/>
        <a:lstStyle/>
        <a:p>
          <a:endParaRPr lang="is-IS"/>
        </a:p>
      </dgm:t>
    </dgm:pt>
    <dgm:pt modelId="{824A0152-BC9E-4CE3-B429-5E0EBC73DED1}">
      <dgm:prSet phldrT="[Text]" custT="1"/>
      <dgm:spPr/>
      <dgm:t>
        <a:bodyPr/>
        <a:lstStyle/>
        <a:p>
          <a:pPr>
            <a:buChar char="•"/>
          </a:pPr>
          <a:r>
            <a:rPr lang="is-IS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Sjúklingar fara á 3. hæð Grensásdeildar</a:t>
          </a:r>
          <a:endParaRPr lang="is-IS" sz="1200" dirty="0"/>
        </a:p>
      </dgm:t>
    </dgm:pt>
    <dgm:pt modelId="{8C93929C-2DB5-45C4-A827-51E3D0D2BD4E}" type="parTrans" cxnId="{03A5C926-7BE1-412F-BAAF-8D5E2DCBF71F}">
      <dgm:prSet/>
      <dgm:spPr/>
      <dgm:t>
        <a:bodyPr/>
        <a:lstStyle/>
        <a:p>
          <a:endParaRPr lang="is-IS"/>
        </a:p>
      </dgm:t>
    </dgm:pt>
    <dgm:pt modelId="{82FF461D-0FA6-4B53-8F52-881BF8433492}" type="sibTrans" cxnId="{03A5C926-7BE1-412F-BAAF-8D5E2DCBF71F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5"/>
      <dgm:spPr/>
    </dgm:pt>
    <dgm:pt modelId="{4D28A0E6-103B-41F6-B013-E68ED97BED0A}" type="pres">
      <dgm:prSet presAssocID="{50D5B18E-2BA6-4E2B-AA88-4E566CA6DA1A}" presName="ParentText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1" presStyleCnt="5" custLinFactNeighborX="-27770" custLinFactNeighborY="-3648"/>
      <dgm:spPr/>
    </dgm:pt>
    <dgm:pt modelId="{A4E893BE-F747-4E10-B9C7-E0BA7C18C46C}" type="pres">
      <dgm:prSet presAssocID="{6D314F54-4022-4DAF-B1DD-B0D4E7F3D0E7}" presName="ParentText" presStyleLbl="node1" presStyleIdx="1" presStyleCnt="6" custLinFactNeighborX="-18536" custLinFactNeighborY="-11480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1" presStyleCnt="6" custScaleX="451401" custLinFactX="53155" custLinFactNeighborX="100000" custLinFactNeighborY="-18901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3B207B1-ABAE-40F3-9902-949A09F0D9E2}" type="pres">
      <dgm:prSet presAssocID="{2CAC30C7-832A-4276-83B7-17D71D9B86C9}" presName="composite" presStyleCnt="0"/>
      <dgm:spPr/>
    </dgm:pt>
    <dgm:pt modelId="{059D892C-F6EE-416B-BDC1-9FFE66E508B8}" type="pres">
      <dgm:prSet presAssocID="{2CAC30C7-832A-4276-83B7-17D71D9B86C9}" presName="bentUpArrow1" presStyleLbl="alignImgPlace1" presStyleIdx="2" presStyleCnt="5" custLinFactNeighborX="-20293" custLinFactNeighborY="-1216"/>
      <dgm:spPr/>
    </dgm:pt>
    <dgm:pt modelId="{90B97287-F799-42F6-A934-AF25929B0EFA}" type="pres">
      <dgm:prSet presAssocID="{2CAC30C7-832A-4276-83B7-17D71D9B86C9}" presName="ParentText" presStyleLbl="node1" presStyleIdx="2" presStyleCnt="6" custLinFactNeighborX="-11557" custLinFactNeighborY="-6240">
        <dgm:presLayoutVars>
          <dgm:chMax val="1"/>
          <dgm:chPref val="1"/>
          <dgm:bulletEnabled val="1"/>
        </dgm:presLayoutVars>
      </dgm:prSet>
      <dgm:spPr/>
    </dgm:pt>
    <dgm:pt modelId="{6D1DEADD-F3AD-4214-BBC1-90BC8FFE3B94}" type="pres">
      <dgm:prSet presAssocID="{2CAC30C7-832A-4276-83B7-17D71D9B86C9}" presName="ChildText" presStyleLbl="revTx" presStyleIdx="2" presStyleCnt="6" custScaleX="434183" custLinFactX="77093" custLinFactNeighborX="100000" custLinFactNeighborY="-20104">
        <dgm:presLayoutVars>
          <dgm:chMax val="0"/>
          <dgm:chPref val="0"/>
          <dgm:bulletEnabled val="1"/>
        </dgm:presLayoutVars>
      </dgm:prSet>
      <dgm:spPr/>
    </dgm:pt>
    <dgm:pt modelId="{9A6B3CA2-1E5F-4362-8CBE-93F56294A9C9}" type="pres">
      <dgm:prSet presAssocID="{E121CA7C-CF7D-43B7-A336-04F1393FAA0F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5" custLinFactNeighborX="26789" custLinFactNeighborY="-3047"/>
      <dgm:spPr/>
    </dgm:pt>
    <dgm:pt modelId="{8431411C-EB97-4548-9155-43CED1557758}" type="pres">
      <dgm:prSet presAssocID="{BCBFA1F0-1E09-4FBA-97C3-474BFAD15A7B}" presName="ParentText" presStyleLbl="node1" presStyleIdx="3" presStyleCnt="6" custLinFactNeighborX="4334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6" custScaleX="356403" custLinFactX="44808" custLinFactNeighborX="100000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25ACF3DE-302C-44FE-9BFB-AE55B43E3749}" type="pres">
      <dgm:prSet presAssocID="{C73D8846-548A-4127-8A09-1D92A7FB5AE4}" presName="composite" presStyleCnt="0"/>
      <dgm:spPr/>
    </dgm:pt>
    <dgm:pt modelId="{B6EE306C-8665-430D-A41A-BF4754D297F0}" type="pres">
      <dgm:prSet presAssocID="{C73D8846-548A-4127-8A09-1D92A7FB5AE4}" presName="bentUpArrow1" presStyleLbl="alignImgPlace1" presStyleIdx="4" presStyleCnt="5" custLinFactNeighborX="59510" custLinFactNeighborY="-2276"/>
      <dgm:spPr/>
    </dgm:pt>
    <dgm:pt modelId="{CD5BB307-E5C1-4D04-9B06-3009F79F7BF3}" type="pres">
      <dgm:prSet presAssocID="{C73D8846-548A-4127-8A09-1D92A7FB5AE4}" presName="ParentText" presStyleLbl="node1" presStyleIdx="4" presStyleCnt="6" custLinFactNeighborX="16316">
        <dgm:presLayoutVars>
          <dgm:chMax val="1"/>
          <dgm:chPref val="1"/>
          <dgm:bulletEnabled val="1"/>
        </dgm:presLayoutVars>
      </dgm:prSet>
      <dgm:spPr/>
    </dgm:pt>
    <dgm:pt modelId="{45F42C7F-5084-4370-A144-628067540173}" type="pres">
      <dgm:prSet presAssocID="{C73D8846-548A-4127-8A09-1D92A7FB5AE4}" presName="ChildText" presStyleLbl="revTx" presStyleIdx="4" presStyleCnt="6" custScaleX="452116" custLinFactX="100000" custLinFactNeighborX="109809">
        <dgm:presLayoutVars>
          <dgm:chMax val="0"/>
          <dgm:chPref val="0"/>
          <dgm:bulletEnabled val="1"/>
        </dgm:presLayoutVars>
      </dgm:prSet>
      <dgm:spPr/>
    </dgm:pt>
    <dgm:pt modelId="{E2E4CE22-6F1F-4963-B4A2-C5A6B05411A7}" type="pres">
      <dgm:prSet presAssocID="{A77004AC-62B9-4241-86AF-B8DA3DDC82F1}" presName="sibTrans" presStyleCnt="0"/>
      <dgm:spPr/>
    </dgm:pt>
    <dgm:pt modelId="{377D0735-E372-4BF0-A2AB-D23F7858EECF}" type="pres">
      <dgm:prSet presAssocID="{4EB45C03-ACA2-4624-9FF9-F808F35DD2DD}" presName="composite" presStyleCnt="0"/>
      <dgm:spPr/>
    </dgm:pt>
    <dgm:pt modelId="{C8ED5CA6-958F-488B-A393-F8333F06740C}" type="pres">
      <dgm:prSet presAssocID="{4EB45C03-ACA2-4624-9FF9-F808F35DD2DD}" presName="ParentText" presStyleLbl="node1" presStyleIdx="5" presStyleCnt="6" custLinFactNeighborX="77229" custLinFactNeighborY="-3108">
        <dgm:presLayoutVars>
          <dgm:chMax val="1"/>
          <dgm:chPref val="1"/>
          <dgm:bulletEnabled val="1"/>
        </dgm:presLayoutVars>
      </dgm:prSet>
      <dgm:spPr/>
    </dgm:pt>
    <dgm:pt modelId="{A18D06AE-E6E9-4B8D-8AF8-E73BBA8B985F}" type="pres">
      <dgm:prSet presAssocID="{4EB45C03-ACA2-4624-9FF9-F808F35DD2DD}" presName="FinalChildText" presStyleLbl="revTx" presStyleIdx="5" presStyleCnt="6" custScaleX="396845" custLinFactX="100000" custLinFactNeighborX="175183" custLinFactNeighborY="-5284">
        <dgm:presLayoutVars>
          <dgm:chMax val="0"/>
          <dgm:chPref val="0"/>
          <dgm:bulletEnabled val="1"/>
        </dgm:presLayoutVars>
      </dgm:prSet>
      <dgm:spPr/>
    </dgm:pt>
  </dgm:ptLst>
  <dgm:cxnLst>
    <dgm:cxn modelId="{2C60CC00-8418-46A1-A3D9-0C5CDE76D056}" srcId="{92CCE0FC-5BCA-45D6-AAD8-0BCEEA53223C}" destId="{4EB45C03-ACA2-4624-9FF9-F808F35DD2DD}" srcOrd="5" destOrd="0" parTransId="{397B0BB0-2AE5-4C0E-95DF-E24DB410F874}" sibTransId="{9C72CD14-08B8-4B22-98B6-8F62E5D2DE8B}"/>
    <dgm:cxn modelId="{B44C6D02-3C4E-495C-B190-55DA69BFD5D6}" srcId="{92CCE0FC-5BCA-45D6-AAD8-0BCEEA53223C}" destId="{2CAC30C7-832A-4276-83B7-17D71D9B86C9}" srcOrd="2" destOrd="0" parTransId="{A03C49C3-DC7D-4F49-BD41-20708329A2FE}" sibTransId="{E121CA7C-CF7D-43B7-A336-04F1393FAA0F}"/>
    <dgm:cxn modelId="{2F19121C-58EB-4148-9AAB-172410B27268}" srcId="{92CCE0FC-5BCA-45D6-AAD8-0BCEEA53223C}" destId="{C73D8846-548A-4127-8A09-1D92A7FB5AE4}" srcOrd="4" destOrd="0" parTransId="{BE214D97-49A8-4001-8DE0-168DD421E7B5}" sibTransId="{A77004AC-62B9-4241-86AF-B8DA3DDC82F1}"/>
    <dgm:cxn modelId="{03A5C926-7BE1-412F-BAAF-8D5E2DCBF71F}" srcId="{4EB45C03-ACA2-4624-9FF9-F808F35DD2DD}" destId="{824A0152-BC9E-4CE3-B429-5E0EBC73DED1}" srcOrd="0" destOrd="0" parTransId="{8C93929C-2DB5-45C4-A827-51E3D0D2BD4E}" sibTransId="{82FF461D-0FA6-4B53-8F52-881BF8433492}"/>
    <dgm:cxn modelId="{87A14C58-734D-4B3A-9788-7E26ADAB6322}" type="presOf" srcId="{824A0152-BC9E-4CE3-B429-5E0EBC73DED1}" destId="{A18D06AE-E6E9-4B8D-8AF8-E73BBA8B985F}" srcOrd="0" destOrd="0" presId="urn:microsoft.com/office/officeart/2005/8/layout/StepDownProcess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DA81EE8D-4DFA-494C-ABDC-3EA9191ACBFC}" type="presOf" srcId="{2CAC30C7-832A-4276-83B7-17D71D9B86C9}" destId="{90B97287-F799-42F6-A934-AF25929B0EFA}" srcOrd="0" destOrd="0" presId="urn:microsoft.com/office/officeart/2005/8/layout/StepDownProcess"/>
    <dgm:cxn modelId="{350466A6-08A1-403C-A897-0EF3CBF2644F}" srcId="{C73D8846-548A-4127-8A09-1D92A7FB5AE4}" destId="{C99DD1D2-EA69-46AE-85C0-8D160176C834}" srcOrd="0" destOrd="0" parTransId="{58B8F2EB-EFBF-457B-BE1A-C26A7067627C}" sibTransId="{B4B86148-382F-41BA-BC8D-C0B7F9E84A8F}"/>
    <dgm:cxn modelId="{BA2F15AB-734C-454F-9DD7-AB7ED058FE30}" type="presOf" srcId="{C73D8846-548A-4127-8A09-1D92A7FB5AE4}" destId="{CD5BB307-E5C1-4D04-9B06-3009F79F7BF3}" srcOrd="0" destOrd="0" presId="urn:microsoft.com/office/officeart/2005/8/layout/StepDownProcess"/>
    <dgm:cxn modelId="{DC843EAD-116E-4A76-AEAF-AB0F0817A49A}" type="presOf" srcId="{C99DD1D2-EA69-46AE-85C0-8D160176C834}" destId="{45F42C7F-5084-4370-A144-628067540173}" srcOrd="0" destOrd="0" presId="urn:microsoft.com/office/officeart/2005/8/layout/StepDownProcess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937DBB1-BDC7-4A5F-81A0-27525BC12152}" type="presOf" srcId="{4EB45C03-ACA2-4624-9FF9-F808F35DD2DD}" destId="{C8ED5CA6-958F-488B-A393-F8333F06740C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453861E1-699A-4EC5-9F6B-1810D1EFC7A1}" srcId="{92CCE0FC-5BCA-45D6-AAD8-0BCEEA53223C}" destId="{6D314F54-4022-4DAF-B1DD-B0D4E7F3D0E7}" srcOrd="1" destOrd="0" parTransId="{40CFF002-22A2-44C6-841C-B9D46B0BF65D}" sibTransId="{08C01699-68B5-4318-9A41-3C2924839230}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42F3A9A0-0CE8-429D-8842-5E9800E117D8}" type="presParOf" srcId="{64234046-F3A1-4781-8A90-B230AF26D41E}" destId="{C004C290-46EF-4723-B11B-84C342D3EE8A}" srcOrd="2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3" destOrd="0" presId="urn:microsoft.com/office/officeart/2005/8/layout/StepDownProcess"/>
    <dgm:cxn modelId="{A5F44E9C-BBC8-45FA-8DB5-897F84DBA61E}" type="presParOf" srcId="{64234046-F3A1-4781-8A90-B230AF26D41E}" destId="{B3B207B1-ABAE-40F3-9902-949A09F0D9E2}" srcOrd="4" destOrd="0" presId="urn:microsoft.com/office/officeart/2005/8/layout/StepDownProcess"/>
    <dgm:cxn modelId="{A02B1EF8-44F7-4848-AFD2-78795E45F3C8}" type="presParOf" srcId="{B3B207B1-ABAE-40F3-9902-949A09F0D9E2}" destId="{059D892C-F6EE-416B-BDC1-9FFE66E508B8}" srcOrd="0" destOrd="0" presId="urn:microsoft.com/office/officeart/2005/8/layout/StepDownProcess"/>
    <dgm:cxn modelId="{6467CAFA-A907-4C89-85EB-D49C95CAE95B}" type="presParOf" srcId="{B3B207B1-ABAE-40F3-9902-949A09F0D9E2}" destId="{90B97287-F799-42F6-A934-AF25929B0EFA}" srcOrd="1" destOrd="0" presId="urn:microsoft.com/office/officeart/2005/8/layout/StepDownProcess"/>
    <dgm:cxn modelId="{4AE8B943-BED7-49EE-9C3A-CB3C74AEFCCD}" type="presParOf" srcId="{B3B207B1-ABAE-40F3-9902-949A09F0D9E2}" destId="{6D1DEADD-F3AD-4214-BBC1-90BC8FFE3B94}" srcOrd="2" destOrd="0" presId="urn:microsoft.com/office/officeart/2005/8/layout/StepDownProcess"/>
    <dgm:cxn modelId="{25B11BA4-8D7A-40D7-B2FF-62075D7BD922}" type="presParOf" srcId="{64234046-F3A1-4781-8A90-B230AF26D41E}" destId="{9A6B3CA2-1E5F-4362-8CBE-93F56294A9C9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4C04F55B-3021-445C-B0F1-68786ED57EAA}" type="presParOf" srcId="{64234046-F3A1-4781-8A90-B230AF26D41E}" destId="{25ACF3DE-302C-44FE-9BFB-AE55B43E3749}" srcOrd="8" destOrd="0" presId="urn:microsoft.com/office/officeart/2005/8/layout/StepDownProcess"/>
    <dgm:cxn modelId="{3210A330-0B50-491A-941E-9D49F69B62C6}" type="presParOf" srcId="{25ACF3DE-302C-44FE-9BFB-AE55B43E3749}" destId="{B6EE306C-8665-430D-A41A-BF4754D297F0}" srcOrd="0" destOrd="0" presId="urn:microsoft.com/office/officeart/2005/8/layout/StepDownProcess"/>
    <dgm:cxn modelId="{CBD51330-F283-46A1-ACB5-6574121AAC87}" type="presParOf" srcId="{25ACF3DE-302C-44FE-9BFB-AE55B43E3749}" destId="{CD5BB307-E5C1-4D04-9B06-3009F79F7BF3}" srcOrd="1" destOrd="0" presId="urn:microsoft.com/office/officeart/2005/8/layout/StepDownProcess"/>
    <dgm:cxn modelId="{BBC5267D-F93F-4BB3-BAF2-C94A4FDD3DCF}" type="presParOf" srcId="{25ACF3DE-302C-44FE-9BFB-AE55B43E3749}" destId="{45F42C7F-5084-4370-A144-628067540173}" srcOrd="2" destOrd="0" presId="urn:microsoft.com/office/officeart/2005/8/layout/StepDownProcess"/>
    <dgm:cxn modelId="{7FBA7797-DA2B-4DF6-99A0-1C32C60D5634}" type="presParOf" srcId="{64234046-F3A1-4781-8A90-B230AF26D41E}" destId="{E2E4CE22-6F1F-4963-B4A2-C5A6B05411A7}" srcOrd="9" destOrd="0" presId="urn:microsoft.com/office/officeart/2005/8/layout/StepDownProcess"/>
    <dgm:cxn modelId="{AB94F74B-94AF-4B4A-9F74-613E927946AF}" type="presParOf" srcId="{64234046-F3A1-4781-8A90-B230AF26D41E}" destId="{377D0735-E372-4BF0-A2AB-D23F7858EECF}" srcOrd="10" destOrd="0" presId="urn:microsoft.com/office/officeart/2005/8/layout/StepDownProcess"/>
    <dgm:cxn modelId="{45301FB3-EB52-4EFF-893F-A454D3926F03}" type="presParOf" srcId="{377D0735-E372-4BF0-A2AB-D23F7858EECF}" destId="{C8ED5CA6-958F-488B-A393-F8333F06740C}" srcOrd="0" destOrd="0" presId="urn:microsoft.com/office/officeart/2005/8/layout/StepDownProcess"/>
    <dgm:cxn modelId="{AA03A113-7555-4622-A67A-D9DA805B2CE7}" type="presParOf" srcId="{377D0735-E372-4BF0-A2AB-D23F7858EECF}" destId="{A18D06AE-E6E9-4B8D-8AF8-E73BBA8B985F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 dirty="0"/>
            <a:t>Gjörgæsla Fossvogi</a:t>
          </a:r>
        </a:p>
        <a:p>
          <a:r>
            <a:rPr lang="is-IS" dirty="0"/>
            <a:t>3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r>
            <a:rPr lang="is-IS" sz="1200" dirty="0"/>
            <a:t>Deildin verður farsóttar eining</a:t>
          </a:r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D33AB1E0-A3CE-4712-A6AC-530B5FB5DEFF}">
      <dgm:prSet phldrT="[Text]" custT="1"/>
      <dgm:spPr/>
      <dgm:t>
        <a:bodyPr/>
        <a:lstStyle/>
        <a:p>
          <a:r>
            <a:rPr lang="is-IS" sz="1200" dirty="0"/>
            <a:t>Aðrir sjúklingar sem þurfa gjörgæslu leggjast inn á </a:t>
          </a:r>
          <a:r>
            <a:rPr lang="is-IS" sz="1200" dirty="0" err="1"/>
            <a:t>vöknun</a:t>
          </a:r>
          <a:r>
            <a:rPr lang="is-IS" sz="1200" dirty="0"/>
            <a:t> við Hringbraut</a:t>
          </a:r>
        </a:p>
      </dgm:t>
    </dgm:pt>
    <dgm:pt modelId="{94D35521-25FC-414B-BFB8-D8028BB9E217}" type="parTrans" cxnId="{2A5F699C-14FF-4C09-9899-8942A0F4A0BA}">
      <dgm:prSet/>
      <dgm:spPr/>
      <dgm:t>
        <a:bodyPr/>
        <a:lstStyle/>
        <a:p>
          <a:endParaRPr lang="is-IS"/>
        </a:p>
      </dgm:t>
    </dgm:pt>
    <dgm:pt modelId="{ADB6DF36-83C4-47B4-B9EE-98717F1B0FA1}" type="sibTrans" cxnId="{2A5F699C-14FF-4C09-9899-8942A0F4A0BA}">
      <dgm:prSet/>
      <dgm:spPr/>
      <dgm:t>
        <a:bodyPr/>
        <a:lstStyle/>
        <a:p>
          <a:endParaRPr lang="is-IS"/>
        </a:p>
      </dgm:t>
    </dgm:pt>
    <dgm:pt modelId="{A4621D93-5731-4D82-82C9-F4160B640892}">
      <dgm:prSet custT="1"/>
      <dgm:spPr/>
      <dgm:t>
        <a:bodyPr/>
        <a:lstStyle/>
        <a:p>
          <a:r>
            <a:rPr lang="is-IS" sz="1200" dirty="0"/>
            <a:t>Draga þarf úr valstarfsemi í Fossvogi</a:t>
          </a:r>
        </a:p>
      </dgm:t>
    </dgm:pt>
    <dgm:pt modelId="{BCA45981-2C43-4C4A-A4F3-0A3D0CB403E5}" type="parTrans" cxnId="{DE58EF7D-D530-4256-85DC-795E6F525CEC}">
      <dgm:prSet/>
      <dgm:spPr/>
      <dgm:t>
        <a:bodyPr/>
        <a:lstStyle/>
        <a:p>
          <a:endParaRPr lang="is-IS"/>
        </a:p>
      </dgm:t>
    </dgm:pt>
    <dgm:pt modelId="{D8A6D620-0768-4CF1-AB8F-BC7EEF86E471}" type="sibTrans" cxnId="{DE58EF7D-D530-4256-85DC-795E6F525CEC}">
      <dgm:prSet/>
      <dgm:spPr/>
      <dgm:t>
        <a:bodyPr/>
        <a:lstStyle/>
        <a:p>
          <a:endParaRPr lang="is-IS"/>
        </a:p>
      </dgm:t>
    </dgm:pt>
    <dgm:pt modelId="{0416B0DB-0695-4965-B34B-129873027060}">
      <dgm:prSet phldrT="[Text]"/>
      <dgm:spPr/>
      <dgm:t>
        <a:bodyPr/>
        <a:lstStyle/>
        <a:p>
          <a:pPr rtl="0"/>
          <a:r>
            <a:rPr lang="is-IS" dirty="0"/>
            <a:t>Gjörgæsla Hringbraut</a:t>
          </a:r>
        </a:p>
        <a:p>
          <a:pPr rtl="0"/>
          <a:r>
            <a:rPr lang="is-IS" dirty="0">
              <a:latin typeface="Calibri Light" panose="020F0302020204030204"/>
            </a:rPr>
            <a:t>3 </a:t>
          </a:r>
          <a:r>
            <a:rPr lang="is-IS" dirty="0"/>
            <a:t>RÚM</a:t>
          </a:r>
        </a:p>
      </dgm:t>
    </dgm:pt>
    <dgm:pt modelId="{390991BA-C721-4BAF-95C7-5AC3E3404769}" type="parTrans" cxnId="{5DC07EFB-FB65-4950-B908-E1782DBB2C13}">
      <dgm:prSet/>
      <dgm:spPr/>
      <dgm:t>
        <a:bodyPr/>
        <a:lstStyle/>
        <a:p>
          <a:endParaRPr lang="is-IS"/>
        </a:p>
      </dgm:t>
    </dgm:pt>
    <dgm:pt modelId="{6DF395C1-A0E9-44D1-A0A4-9DB0F2E5C4D2}" type="sibTrans" cxnId="{5DC07EFB-FB65-4950-B908-E1782DBB2C13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dirty="0"/>
            <a:t>Gjörgæsla </a:t>
          </a:r>
        </a:p>
        <a:p>
          <a:r>
            <a:rPr lang="is-IS" dirty="0"/>
            <a:t>Hringbraut</a:t>
          </a:r>
        </a:p>
        <a:p>
          <a:pPr rtl="0"/>
          <a:r>
            <a:rPr lang="is-IS" dirty="0"/>
            <a:t>8 RÚM</a:t>
          </a:r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 dirty="0"/>
            <a:t>Gjörgæsla Fossvogi</a:t>
          </a:r>
        </a:p>
        <a:p>
          <a:r>
            <a:rPr lang="is-IS" dirty="0"/>
            <a:t>10 RÚM</a:t>
          </a:r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5EFD0368-21B7-40B1-AB15-4A8895FE4655}">
      <dgm:prSet phldrT="[Text]" custT="1"/>
      <dgm:spPr/>
      <dgm:t>
        <a:bodyPr/>
        <a:lstStyle/>
        <a:p>
          <a:r>
            <a:rPr lang="is-IS" sz="1200" dirty="0"/>
            <a:t>Aðrir sjúklingar sem þurfa gjörgæslu leggjast inn á </a:t>
          </a:r>
          <a:r>
            <a:rPr lang="is-IS" sz="1200" dirty="0" err="1"/>
            <a:t>vöknun</a:t>
          </a:r>
          <a:r>
            <a:rPr lang="is-IS" sz="1200" dirty="0"/>
            <a:t> í Fossvogi eða gjörgæsludeild við Hringbraut</a:t>
          </a:r>
        </a:p>
      </dgm:t>
    </dgm:pt>
    <dgm:pt modelId="{A8A4B206-EAB3-42DA-8C1C-4D3A1F6263AC}" type="parTrans" cxnId="{6D8B7BFC-DE0E-4F56-9B2B-FEF153707539}">
      <dgm:prSet/>
      <dgm:spPr/>
      <dgm:t>
        <a:bodyPr/>
        <a:lstStyle/>
        <a:p>
          <a:endParaRPr lang="is-IS"/>
        </a:p>
      </dgm:t>
    </dgm:pt>
    <dgm:pt modelId="{0A4DB3CF-AD5E-4818-B37A-F36E7184A513}" type="sibTrans" cxnId="{6D8B7BFC-DE0E-4F56-9B2B-FEF153707539}">
      <dgm:prSet/>
      <dgm:spPr/>
      <dgm:t>
        <a:bodyPr/>
        <a:lstStyle/>
        <a:p>
          <a:endParaRPr lang="is-IS"/>
        </a:p>
      </dgm:t>
    </dgm:pt>
    <dgm:pt modelId="{62342DB4-E3E3-4D4C-9A18-FEFF668189FA}">
      <dgm:prSet custT="1"/>
      <dgm:spPr/>
      <dgm:t>
        <a:bodyPr/>
        <a:lstStyle/>
        <a:p>
          <a:r>
            <a:rPr lang="is-IS" sz="1200" dirty="0"/>
            <a:t>Draga þarf úr valstarfsemi á Hringbraut</a:t>
          </a:r>
        </a:p>
      </dgm:t>
    </dgm:pt>
    <dgm:pt modelId="{071BE3A4-F669-4A00-9FA9-1EBB7F643104}" type="parTrans" cxnId="{7BEDDED8-0AA2-4C65-A6A1-47CF2F05B221}">
      <dgm:prSet/>
      <dgm:spPr/>
      <dgm:t>
        <a:bodyPr/>
        <a:lstStyle/>
        <a:p>
          <a:endParaRPr lang="is-IS"/>
        </a:p>
      </dgm:t>
    </dgm:pt>
    <dgm:pt modelId="{A247F075-9678-401E-84CE-6EB18209E2FA}" type="sibTrans" cxnId="{7BEDDED8-0AA2-4C65-A6A1-47CF2F05B221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3" custLinFactNeighborY="3648"/>
      <dgm:spPr/>
    </dgm:pt>
    <dgm:pt modelId="{4D28A0E6-103B-41F6-B013-E68ED97BED0A}" type="pres">
      <dgm:prSet presAssocID="{50D5B18E-2BA6-4E2B-AA88-4E566CA6DA1A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4" custScaleX="263536" custLinFactNeighborX="88415" custLinFactNeighborY="-1976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5CD53DBC-9222-43B5-9F5C-13CA6E8EB322}" type="pres">
      <dgm:prSet presAssocID="{0416B0DB-0695-4965-B34B-129873027060}" presName="composite" presStyleCnt="0"/>
      <dgm:spPr/>
    </dgm:pt>
    <dgm:pt modelId="{5CDC2277-94E4-4B68-99AA-5A28CB93BA42}" type="pres">
      <dgm:prSet presAssocID="{0416B0DB-0695-4965-B34B-129873027060}" presName="bentUpArrow1" presStyleLbl="alignImgPlace1" presStyleIdx="1" presStyleCnt="3" custLinFactNeighborX="-35317" custLinFactNeighborY="404"/>
      <dgm:spPr/>
    </dgm:pt>
    <dgm:pt modelId="{4AA89C05-FE7D-47C5-A773-15DB71BE68C2}" type="pres">
      <dgm:prSet presAssocID="{0416B0DB-0695-4965-B34B-129873027060}" presName="ParentText" presStyleLbl="node1" presStyleIdx="1" presStyleCnt="4" custLinFactNeighborX="-34926" custLinFactNeighborY="-7273">
        <dgm:presLayoutVars>
          <dgm:chMax val="1"/>
          <dgm:chPref val="1"/>
          <dgm:bulletEnabled val="1"/>
        </dgm:presLayoutVars>
      </dgm:prSet>
      <dgm:spPr/>
    </dgm:pt>
    <dgm:pt modelId="{7052187D-805C-47DF-AF3C-AB6E29C6A421}" type="pres">
      <dgm:prSet presAssocID="{0416B0DB-0695-4965-B34B-129873027060}" presName="ChildText" presStyleLbl="revTx" presStyleIdx="1" presStyleCnt="4" custScaleX="263536" custLinFactNeighborX="40418" custLinFactNeighborY="-12990">
        <dgm:presLayoutVars>
          <dgm:chMax val="0"/>
          <dgm:chPref val="0"/>
          <dgm:bulletEnabled val="1"/>
        </dgm:presLayoutVars>
      </dgm:prSet>
      <dgm:spPr/>
    </dgm:pt>
    <dgm:pt modelId="{CD42C5D0-8A17-492E-B97A-CC5A6B832B33}" type="pres">
      <dgm:prSet presAssocID="{6DF395C1-A0E9-44D1-A0A4-9DB0F2E5C4D2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2" presStyleCnt="3" custLinFactNeighborX="-84374" custLinFactNeighborY="-3648"/>
      <dgm:spPr/>
    </dgm:pt>
    <dgm:pt modelId="{A4E893BE-F747-4E10-B9C7-E0BA7C18C46C}" type="pres">
      <dgm:prSet presAssocID="{6D314F54-4022-4DAF-B1DD-B0D4E7F3D0E7}" presName="ParentText" presStyleLbl="node1" presStyleIdx="2" presStyleCnt="4" custLinFactNeighborX="-83753" custLinFactNeighborY="-7990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2" presStyleCnt="4" custScaleX="451401" custLinFactNeighborX="63413" custLinFactNeighborY="-8873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8431411C-EB97-4548-9155-43CED1557758}" type="pres">
      <dgm:prSet presAssocID="{BCBFA1F0-1E09-4FBA-97C3-474BFAD15A7B}" presName="ParentText" presStyleLbl="node1" presStyleIdx="3" presStyleCnt="4" custLinFactNeighborX="-50159" custLinFactNeighborY="-5160">
        <dgm:presLayoutVars>
          <dgm:chMax val="1"/>
          <dgm:chPref val="1"/>
          <dgm:bulletEnabled val="1"/>
        </dgm:presLayoutVars>
      </dgm:prSet>
      <dgm:spPr/>
    </dgm:pt>
    <dgm:pt modelId="{83611FEE-01A8-4BC7-A533-B7F593AE3F1F}" type="pres">
      <dgm:prSet presAssocID="{BCBFA1F0-1E09-4FBA-97C3-474BFAD15A7B}" presName="FinalChildText" presStyleLbl="revTx" presStyleIdx="3" presStyleCnt="4" custScaleX="268834" custLinFactNeighborX="24017" custLinFactNeighborY="-3248">
        <dgm:presLayoutVars>
          <dgm:chMax val="0"/>
          <dgm:chPref val="0"/>
          <dgm:bulletEnabled val="1"/>
        </dgm:presLayoutVars>
      </dgm:prSet>
      <dgm:spPr/>
    </dgm:pt>
  </dgm:ptLst>
  <dgm:cxnLst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9DF9BF6A-8ED4-46BA-BF23-6B04CF797BE0}" type="presOf" srcId="{A4621D93-5731-4D82-82C9-F4160B640892}" destId="{A2BEAB5E-5FE2-4BB9-A7CD-0C079FF73BEB}" srcOrd="0" destOrd="0" presId="urn:microsoft.com/office/officeart/2005/8/layout/StepDownProcess"/>
    <dgm:cxn modelId="{DE58EF7D-D530-4256-85DC-795E6F525CEC}" srcId="{50D5B18E-2BA6-4E2B-AA88-4E566CA6DA1A}" destId="{A4621D93-5731-4D82-82C9-F4160B640892}" srcOrd="0" destOrd="0" parTransId="{BCA45981-2C43-4C4A-A4F3-0A3D0CB403E5}" sibTransId="{D8A6D620-0768-4CF1-AB8F-BC7EEF86E471}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2A5F699C-14FF-4C09-9899-8942A0F4A0BA}" srcId="{BCBFA1F0-1E09-4FBA-97C3-474BFAD15A7B}" destId="{D33AB1E0-A3CE-4712-A6AC-530B5FB5DEFF}" srcOrd="0" destOrd="0" parTransId="{94D35521-25FC-414B-BFB8-D8028BB9E217}" sibTransId="{ADB6DF36-83C4-47B4-B9EE-98717F1B0FA1}"/>
    <dgm:cxn modelId="{41F133A3-3700-45DE-83EE-8698C31E2C2F}" type="presOf" srcId="{62342DB4-E3E3-4D4C-9A18-FEFF668189FA}" destId="{7052187D-805C-47DF-AF3C-AB6E29C6A421}" srcOrd="0" destOrd="0" presId="urn:microsoft.com/office/officeart/2005/8/layout/StepDownProcess"/>
    <dgm:cxn modelId="{98BE4AAD-ACFB-4680-9326-D5C978021404}" type="presOf" srcId="{5EFD0368-21B7-40B1-AB15-4A8895FE4655}" destId="{E6481F2E-9744-4355-9D15-5862D1DDCCF6}" srcOrd="0" destOrd="1" presId="urn:microsoft.com/office/officeart/2005/8/layout/StepDownProcess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A73395C6-BE1E-4BC1-8F6A-E9696CDB48B7}" type="presOf" srcId="{D57BC900-1A14-4F34-8F65-FE1EDD932FA7}" destId="{E6481F2E-9744-4355-9D15-5862D1DDCCF6}" srcOrd="0" destOrd="0" presId="urn:microsoft.com/office/officeart/2005/8/layout/StepDownProcess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BEDDED8-0AA2-4C65-A6A1-47CF2F05B221}" srcId="{0416B0DB-0695-4965-B34B-129873027060}" destId="{62342DB4-E3E3-4D4C-9A18-FEFF668189FA}" srcOrd="0" destOrd="0" parTransId="{071BE3A4-F669-4A00-9FA9-1EBB7F643104}" sibTransId="{A247F075-9678-401E-84CE-6EB18209E2FA}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453861E1-699A-4EC5-9F6B-1810D1EFC7A1}" srcId="{92CCE0FC-5BCA-45D6-AAD8-0BCEEA53223C}" destId="{6D314F54-4022-4DAF-B1DD-B0D4E7F3D0E7}" srcOrd="2" destOrd="0" parTransId="{40CFF002-22A2-44C6-841C-B9D46B0BF65D}" sibTransId="{08C01699-68B5-4318-9A41-3C2924839230}"/>
    <dgm:cxn modelId="{BEA1ABE5-A960-4E4E-A8AC-78DABEBA8C67}" type="presOf" srcId="{0416B0DB-0695-4965-B34B-129873027060}" destId="{4AA89C05-FE7D-47C5-A773-15DB71BE68C2}" srcOrd="0" destOrd="0" presId="urn:microsoft.com/office/officeart/2005/8/layout/StepDownProcess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E6EB15FB-5E7A-461B-B610-654397D5D984}" type="presOf" srcId="{D33AB1E0-A3CE-4712-A6AC-530B5FB5DEFF}" destId="{83611FEE-01A8-4BC7-A533-B7F593AE3F1F}" srcOrd="0" destOrd="0" presId="urn:microsoft.com/office/officeart/2005/8/layout/StepDownProcess"/>
    <dgm:cxn modelId="{5DC07EFB-FB65-4950-B908-E1782DBB2C13}" srcId="{92CCE0FC-5BCA-45D6-AAD8-0BCEEA53223C}" destId="{0416B0DB-0695-4965-B34B-129873027060}" srcOrd="1" destOrd="0" parTransId="{390991BA-C721-4BAF-95C7-5AC3E3404769}" sibTransId="{6DF395C1-A0E9-44D1-A0A4-9DB0F2E5C4D2}"/>
    <dgm:cxn modelId="{6D8B7BFC-DE0E-4F56-9B2B-FEF153707539}" srcId="{6D314F54-4022-4DAF-B1DD-B0D4E7F3D0E7}" destId="{5EFD0368-21B7-40B1-AB15-4A8895FE4655}" srcOrd="1" destOrd="0" parTransId="{A8A4B206-EAB3-42DA-8C1C-4D3A1F6263AC}" sibTransId="{0A4DB3CF-AD5E-4818-B37A-F36E7184A513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BDB8E45A-07C4-4C7D-BC6F-2947AA9B52B9}" type="presParOf" srcId="{64234046-F3A1-4781-8A90-B230AF26D41E}" destId="{5CD53DBC-9222-43B5-9F5C-13CA6E8EB322}" srcOrd="2" destOrd="0" presId="urn:microsoft.com/office/officeart/2005/8/layout/StepDownProcess"/>
    <dgm:cxn modelId="{B4E66A5C-ABFB-40FD-A480-D690222E5317}" type="presParOf" srcId="{5CD53DBC-9222-43B5-9F5C-13CA6E8EB322}" destId="{5CDC2277-94E4-4B68-99AA-5A28CB93BA42}" srcOrd="0" destOrd="0" presId="urn:microsoft.com/office/officeart/2005/8/layout/StepDownProcess"/>
    <dgm:cxn modelId="{22C541A5-824B-4DF1-AFED-C9386B034640}" type="presParOf" srcId="{5CD53DBC-9222-43B5-9F5C-13CA6E8EB322}" destId="{4AA89C05-FE7D-47C5-A773-15DB71BE68C2}" srcOrd="1" destOrd="0" presId="urn:microsoft.com/office/officeart/2005/8/layout/StepDownProcess"/>
    <dgm:cxn modelId="{7F485766-988D-4C6E-BE29-9929F5D09195}" type="presParOf" srcId="{5CD53DBC-9222-43B5-9F5C-13CA6E8EB322}" destId="{7052187D-805C-47DF-AF3C-AB6E29C6A421}" srcOrd="2" destOrd="0" presId="urn:microsoft.com/office/officeart/2005/8/layout/StepDownProcess"/>
    <dgm:cxn modelId="{D34F6E9D-D2F0-41DE-B396-17C090D762BD}" type="presParOf" srcId="{64234046-F3A1-4781-8A90-B230AF26D41E}" destId="{CD42C5D0-8A17-492E-B97A-CC5A6B832B33}" srcOrd="3" destOrd="0" presId="urn:microsoft.com/office/officeart/2005/8/layout/StepDownProcess"/>
    <dgm:cxn modelId="{42F3A9A0-0CE8-429D-8842-5E9800E117D8}" type="presParOf" srcId="{64234046-F3A1-4781-8A90-B230AF26D41E}" destId="{C004C290-46EF-4723-B11B-84C342D3EE8A}" srcOrd="4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603F6C21-C6B3-44D5-9880-4C0E750E10AA}" type="presParOf" srcId="{B164A781-14AB-4497-959E-4420E33DC811}" destId="{8431411C-EB97-4548-9155-43CED1557758}" srcOrd="0" destOrd="0" presId="urn:microsoft.com/office/officeart/2005/8/layout/StepDownProcess"/>
    <dgm:cxn modelId="{116FDFD6-E00F-4137-80EA-9483A780A1DA}" type="presParOf" srcId="{B164A781-14AB-4497-959E-4420E33DC811}" destId="{83611FEE-01A8-4BC7-A533-B7F593AE3F1F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/>
            <a:t>Gjörgæsla Fossvogi</a:t>
          </a:r>
        </a:p>
        <a:p>
          <a:r>
            <a:rPr lang="is-IS"/>
            <a:t>MAX </a:t>
          </a:r>
          <a:r>
            <a:rPr lang="is-IS">
              <a:latin typeface="Calibri Light" panose="020F0302020204030204"/>
            </a:rPr>
            <a:t>10</a:t>
          </a:r>
          <a:r>
            <a:rPr lang="is-IS"/>
            <a:t>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r>
            <a:rPr lang="is-IS" sz="1200" dirty="0"/>
            <a:t>Setja þarf upp </a:t>
          </a:r>
          <a:r>
            <a:rPr lang="is-IS" sz="1200" dirty="0" err="1"/>
            <a:t>vöknunarrými</a:t>
          </a:r>
          <a:r>
            <a:rPr lang="is-IS" sz="1200" dirty="0"/>
            <a:t> á skurðstofugangi í Fossvogi</a:t>
          </a:r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 dirty="0" err="1"/>
            <a:t>Vöknun</a:t>
          </a:r>
          <a:r>
            <a:rPr lang="is-IS" dirty="0"/>
            <a:t> Fossvogi</a:t>
          </a:r>
        </a:p>
        <a:p>
          <a:r>
            <a:rPr lang="is-IS" dirty="0"/>
            <a:t>MAX 8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A4621D93-5731-4D82-82C9-F4160B640892}">
      <dgm:prSet phldrT="[Text]" custT="1"/>
      <dgm:spPr/>
      <dgm:t>
        <a:bodyPr/>
        <a:lstStyle/>
        <a:p>
          <a:r>
            <a:rPr lang="is-IS" sz="1200" dirty="0"/>
            <a:t>Aðrir sjúklingar sem þurfa gjörgæslu leggjast inn á </a:t>
          </a:r>
          <a:r>
            <a:rPr lang="is-IS" sz="1200" dirty="0" err="1"/>
            <a:t>vöknun</a:t>
          </a:r>
          <a:r>
            <a:rPr lang="is-IS" sz="1200" dirty="0"/>
            <a:t> í Fossvogi eða gjörgæsludeild við Hringbraut</a:t>
          </a:r>
        </a:p>
      </dgm:t>
    </dgm:pt>
    <dgm:pt modelId="{BCA45981-2C43-4C4A-A4F3-0A3D0CB403E5}" type="parTrans" cxnId="{DE58EF7D-D530-4256-85DC-795E6F525CEC}">
      <dgm:prSet/>
      <dgm:spPr/>
      <dgm:t>
        <a:bodyPr/>
        <a:lstStyle/>
        <a:p>
          <a:endParaRPr lang="is-IS"/>
        </a:p>
      </dgm:t>
    </dgm:pt>
    <dgm:pt modelId="{D8A6D620-0768-4CF1-AB8F-BC7EEF86E471}" type="sibTrans" cxnId="{DE58EF7D-D530-4256-85DC-795E6F525CEC}">
      <dgm:prSet/>
      <dgm:spPr/>
      <dgm:t>
        <a:bodyPr/>
        <a:lstStyle/>
        <a:p>
          <a:endParaRPr lang="is-IS"/>
        </a:p>
      </dgm:t>
    </dgm:pt>
    <dgm:pt modelId="{0416B0DB-0695-4965-B34B-129873027060}">
      <dgm:prSet phldrT="[Text]"/>
      <dgm:spPr/>
      <dgm:t>
        <a:bodyPr/>
        <a:lstStyle/>
        <a:p>
          <a:pPr rtl="0"/>
          <a:r>
            <a:rPr lang="is-IS" dirty="0"/>
            <a:t>Gjörgæsla Hringbraut</a:t>
          </a:r>
        </a:p>
        <a:p>
          <a:pPr rtl="0"/>
          <a:r>
            <a:rPr lang="is-IS" dirty="0">
              <a:latin typeface="Calibri Light" panose="020F0302020204030204"/>
            </a:rPr>
            <a:t>MAX 10 </a:t>
          </a:r>
          <a:r>
            <a:rPr lang="is-IS" dirty="0"/>
            <a:t>RÚM</a:t>
          </a:r>
        </a:p>
      </dgm:t>
    </dgm:pt>
    <dgm:pt modelId="{390991BA-C721-4BAF-95C7-5AC3E3404769}" type="parTrans" cxnId="{5DC07EFB-FB65-4950-B908-E1782DBB2C13}">
      <dgm:prSet/>
      <dgm:spPr/>
      <dgm:t>
        <a:bodyPr/>
        <a:lstStyle/>
        <a:p>
          <a:endParaRPr lang="is-IS"/>
        </a:p>
      </dgm:t>
    </dgm:pt>
    <dgm:pt modelId="{6DF395C1-A0E9-44D1-A0A4-9DB0F2E5C4D2}" type="sibTrans" cxnId="{5DC07EFB-FB65-4950-B908-E1782DBB2C13}">
      <dgm:prSet/>
      <dgm:spPr/>
      <dgm:t>
        <a:bodyPr/>
        <a:lstStyle/>
        <a:p>
          <a:endParaRPr lang="is-IS"/>
        </a:p>
      </dgm:t>
    </dgm:pt>
    <dgm:pt modelId="{5A7D9508-96FA-41D2-8C9A-B24666AD073B}">
      <dgm:prSet phldrT="[Text]" custT="1"/>
      <dgm:spPr/>
      <dgm:t>
        <a:bodyPr/>
        <a:lstStyle/>
        <a:p>
          <a:r>
            <a:rPr lang="is-IS" sz="1200" dirty="0"/>
            <a:t>Aðrir sjúklingar sem þurfa gjörgæslu leggjast inn á Hringbraut</a:t>
          </a:r>
        </a:p>
      </dgm:t>
    </dgm:pt>
    <dgm:pt modelId="{5AD3CE85-6ABF-46C0-87DD-DE8F824A133B}" type="parTrans" cxnId="{C727FD15-E696-47D9-92A7-D1F3D2F24E17}">
      <dgm:prSet/>
      <dgm:spPr/>
      <dgm:t>
        <a:bodyPr/>
        <a:lstStyle/>
        <a:p>
          <a:endParaRPr lang="is-IS"/>
        </a:p>
      </dgm:t>
    </dgm:pt>
    <dgm:pt modelId="{98929237-E353-4DB5-A751-31F6D5127CE3}" type="sibTrans" cxnId="{C727FD15-E696-47D9-92A7-D1F3D2F24E17}">
      <dgm:prSet/>
      <dgm:spPr/>
      <dgm:t>
        <a:bodyPr/>
        <a:lstStyle/>
        <a:p>
          <a:endParaRPr lang="is-IS"/>
        </a:p>
      </dgm:t>
    </dgm:pt>
    <dgm:pt modelId="{77301423-7E1A-4993-90A7-68EB7065109F}">
      <dgm:prSet phldrT="[Text]" custT="1"/>
      <dgm:spPr/>
      <dgm:t>
        <a:bodyPr/>
        <a:lstStyle/>
        <a:p>
          <a:r>
            <a:rPr lang="is-IS" sz="1200" dirty="0"/>
            <a:t>Draga þarf úr valstarfsemi</a:t>
          </a:r>
        </a:p>
      </dgm:t>
    </dgm:pt>
    <dgm:pt modelId="{88DD09A9-FA51-4E1B-9E75-7137E6F691CD}" type="parTrans" cxnId="{445D74D4-28C4-43BC-93AC-DD32F50B8281}">
      <dgm:prSet/>
      <dgm:spPr/>
      <dgm:t>
        <a:bodyPr/>
        <a:lstStyle/>
        <a:p>
          <a:endParaRPr lang="is-IS"/>
        </a:p>
      </dgm:t>
    </dgm:pt>
    <dgm:pt modelId="{488B339B-C0B9-40B2-93F5-99E551B03D26}" type="sibTrans" cxnId="{445D74D4-28C4-43BC-93AC-DD32F50B8281}">
      <dgm:prSet/>
      <dgm:spPr/>
      <dgm:t>
        <a:bodyPr/>
        <a:lstStyle/>
        <a:p>
          <a:endParaRPr lang="is-IS"/>
        </a:p>
      </dgm:t>
    </dgm:pt>
    <dgm:pt modelId="{67FA7505-43B0-415A-A8D7-E6175C76295A}">
      <dgm:prSet phldrT="[Text]" custT="1"/>
      <dgm:spPr/>
      <dgm:t>
        <a:bodyPr/>
        <a:lstStyle/>
        <a:p>
          <a:pPr rtl="0"/>
          <a:r>
            <a:rPr lang="is-IS" sz="1200" dirty="0"/>
            <a:t>Aðrir sjúklingar sem þurfa gjörgæslu leggjast inn á </a:t>
          </a:r>
          <a:r>
            <a:rPr lang="is-IS" sz="1200" dirty="0" err="1"/>
            <a:t>vöknun</a:t>
          </a:r>
          <a:r>
            <a:rPr lang="is-IS" sz="1200" dirty="0"/>
            <a:t> við Hringbraut</a:t>
          </a:r>
        </a:p>
      </dgm:t>
    </dgm:pt>
    <dgm:pt modelId="{CB4BD95E-D0BB-4669-A7A4-DBAF9DB94E99}" type="parTrans" cxnId="{7646126B-3456-455A-BD39-879376A7B84C}">
      <dgm:prSet/>
      <dgm:spPr/>
      <dgm:t>
        <a:bodyPr/>
        <a:lstStyle/>
        <a:p>
          <a:endParaRPr lang="is-IS"/>
        </a:p>
      </dgm:t>
    </dgm:pt>
    <dgm:pt modelId="{49D90F97-85FA-4395-9A16-FD564D2E5CF1}" type="sibTrans" cxnId="{7646126B-3456-455A-BD39-879376A7B84C}">
      <dgm:prSet/>
      <dgm:spPr/>
      <dgm:t>
        <a:bodyPr/>
        <a:lstStyle/>
        <a:p>
          <a:endParaRPr lang="is-IS"/>
        </a:p>
      </dgm:t>
    </dgm:pt>
    <dgm:pt modelId="{066F4B93-448E-4567-B6A6-290A12B6D1E3}">
      <dgm:prSet phldrT="[Text]" custT="1"/>
      <dgm:spPr/>
      <dgm:t>
        <a:bodyPr/>
        <a:lstStyle/>
        <a:p>
          <a:pPr rtl="0"/>
          <a:r>
            <a:rPr lang="is-IS" sz="1200" dirty="0"/>
            <a:t>Draga þarf ú valstarfsemi</a:t>
          </a:r>
        </a:p>
      </dgm:t>
    </dgm:pt>
    <dgm:pt modelId="{D125A258-0598-4212-8C47-B34530991540}" type="parTrans" cxnId="{410A894C-C185-47E7-9870-4AA4028E5DF6}">
      <dgm:prSet/>
      <dgm:spPr/>
      <dgm:t>
        <a:bodyPr/>
        <a:lstStyle/>
        <a:p>
          <a:endParaRPr lang="is-IS"/>
        </a:p>
      </dgm:t>
    </dgm:pt>
    <dgm:pt modelId="{F0461968-DFDC-420F-A408-C72FB2E2DF33}" type="sibTrans" cxnId="{410A894C-C185-47E7-9870-4AA4028E5DF6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2" custLinFactNeighborY="3648"/>
      <dgm:spPr/>
    </dgm:pt>
    <dgm:pt modelId="{4D28A0E6-103B-41F6-B013-E68ED97BED0A}" type="pres">
      <dgm:prSet presAssocID="{50D5B18E-2BA6-4E2B-AA88-4E566CA6DA1A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3" custScaleX="278223" custLinFactNeighborX="94538" custLinFactNeighborY="-2237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5CD53DBC-9222-43B5-9F5C-13CA6E8EB322}" type="pres">
      <dgm:prSet presAssocID="{0416B0DB-0695-4965-B34B-129873027060}" presName="composite" presStyleCnt="0"/>
      <dgm:spPr/>
    </dgm:pt>
    <dgm:pt modelId="{5CDC2277-94E4-4B68-99AA-5A28CB93BA42}" type="pres">
      <dgm:prSet presAssocID="{0416B0DB-0695-4965-B34B-129873027060}" presName="bentUpArrow1" presStyleLbl="alignImgPlace1" presStyleIdx="1" presStyleCnt="2"/>
      <dgm:spPr/>
    </dgm:pt>
    <dgm:pt modelId="{4AA89C05-FE7D-47C5-A773-15DB71BE68C2}" type="pres">
      <dgm:prSet presAssocID="{0416B0DB-0695-4965-B34B-129873027060}" presName="ParentText" presStyleLbl="node1" presStyleIdx="1" presStyleCnt="3" custLinFactNeighborX="-34926" custLinFactNeighborY="-7273">
        <dgm:presLayoutVars>
          <dgm:chMax val="1"/>
          <dgm:chPref val="1"/>
          <dgm:bulletEnabled val="1"/>
        </dgm:presLayoutVars>
      </dgm:prSet>
      <dgm:spPr/>
    </dgm:pt>
    <dgm:pt modelId="{7052187D-805C-47DF-AF3C-AB6E29C6A421}" type="pres">
      <dgm:prSet presAssocID="{0416B0DB-0695-4965-B34B-129873027060}" presName="ChildText" presStyleLbl="revTx" presStyleIdx="1" presStyleCnt="3" custScaleX="234986" custLinFactNeighborX="25021" custLinFactNeighborY="-7237">
        <dgm:presLayoutVars>
          <dgm:chMax val="0"/>
          <dgm:chPref val="0"/>
          <dgm:bulletEnabled val="1"/>
        </dgm:presLayoutVars>
      </dgm:prSet>
      <dgm:spPr/>
    </dgm:pt>
    <dgm:pt modelId="{CD42C5D0-8A17-492E-B97A-CC5A6B832B33}" type="pres">
      <dgm:prSet presAssocID="{6DF395C1-A0E9-44D1-A0A4-9DB0F2E5C4D2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A4E893BE-F747-4E10-B9C7-E0BA7C18C46C}" type="pres">
      <dgm:prSet presAssocID="{6D314F54-4022-4DAF-B1DD-B0D4E7F3D0E7}" presName="ParentText" presStyleLbl="node1" presStyleIdx="2" presStyleCnt="3" custLinFactNeighborX="-30892" custLinFactNeighborY="-599">
        <dgm:presLayoutVars>
          <dgm:chMax val="1"/>
          <dgm:chPref val="1"/>
          <dgm:bulletEnabled val="1"/>
        </dgm:presLayoutVars>
      </dgm:prSet>
      <dgm:spPr/>
    </dgm:pt>
    <dgm:pt modelId="{B4624727-1CC7-44E2-8F70-DBC2E5C24DC8}" type="pres">
      <dgm:prSet presAssocID="{6D314F54-4022-4DAF-B1DD-B0D4E7F3D0E7}" presName="FinalChildText" presStyleLbl="revTx" presStyleIdx="2" presStyleCnt="3" custScaleX="221938" custLinFactNeighborX="31276">
        <dgm:presLayoutVars>
          <dgm:chMax val="0"/>
          <dgm:chPref val="0"/>
          <dgm:bulletEnabled val="1"/>
        </dgm:presLayoutVars>
      </dgm:prSet>
      <dgm:spPr/>
    </dgm:pt>
  </dgm:ptLst>
  <dgm:cxnLst>
    <dgm:cxn modelId="{F7AEFA03-FAB1-4602-A63B-071AB06FCAD9}" type="presOf" srcId="{77301423-7E1A-4993-90A7-68EB7065109F}" destId="{A2BEAB5E-5FE2-4BB9-A7CD-0C079FF73BEB}" srcOrd="0" destOrd="1" presId="urn:microsoft.com/office/officeart/2005/8/layout/StepDownProcess"/>
    <dgm:cxn modelId="{C727FD15-E696-47D9-92A7-D1F3D2F24E17}" srcId="{6D314F54-4022-4DAF-B1DD-B0D4E7F3D0E7}" destId="{5A7D9508-96FA-41D2-8C9A-B24666AD073B}" srcOrd="1" destOrd="0" parTransId="{5AD3CE85-6ABF-46C0-87DD-DE8F824A133B}" sibTransId="{98929237-E353-4DB5-A751-31F6D5127CE3}"/>
    <dgm:cxn modelId="{EB45563E-AA0C-4EB7-B70D-9DB003B8D3AF}" type="presOf" srcId="{67FA7505-43B0-415A-A8D7-E6175C76295A}" destId="{7052187D-805C-47DF-AF3C-AB6E29C6A421}" srcOrd="0" destOrd="0" presId="urn:microsoft.com/office/officeart/2005/8/layout/StepDownProcess"/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9DF9BF6A-8ED4-46BA-BF23-6B04CF797BE0}" type="presOf" srcId="{A4621D93-5731-4D82-82C9-F4160B640892}" destId="{A2BEAB5E-5FE2-4BB9-A7CD-0C079FF73BEB}" srcOrd="0" destOrd="0" presId="urn:microsoft.com/office/officeart/2005/8/layout/StepDownProcess"/>
    <dgm:cxn modelId="{7646126B-3456-455A-BD39-879376A7B84C}" srcId="{0416B0DB-0695-4965-B34B-129873027060}" destId="{67FA7505-43B0-415A-A8D7-E6175C76295A}" srcOrd="0" destOrd="0" parTransId="{CB4BD95E-D0BB-4669-A7A4-DBAF9DB94E99}" sibTransId="{49D90F97-85FA-4395-9A16-FD564D2E5CF1}"/>
    <dgm:cxn modelId="{410A894C-C185-47E7-9870-4AA4028E5DF6}" srcId="{0416B0DB-0695-4965-B34B-129873027060}" destId="{066F4B93-448E-4567-B6A6-290A12B6D1E3}" srcOrd="1" destOrd="0" parTransId="{D125A258-0598-4212-8C47-B34530991540}" sibTransId="{F0461968-DFDC-420F-A408-C72FB2E2DF33}"/>
    <dgm:cxn modelId="{DE58EF7D-D530-4256-85DC-795E6F525CEC}" srcId="{50D5B18E-2BA6-4E2B-AA88-4E566CA6DA1A}" destId="{A4621D93-5731-4D82-82C9-F4160B640892}" srcOrd="0" destOrd="0" parTransId="{BCA45981-2C43-4C4A-A4F3-0A3D0CB403E5}" sibTransId="{D8A6D620-0768-4CF1-AB8F-BC7EEF86E471}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445D74D4-28C4-43BC-93AC-DD32F50B8281}" srcId="{50D5B18E-2BA6-4E2B-AA88-4E566CA6DA1A}" destId="{77301423-7E1A-4993-90A7-68EB7065109F}" srcOrd="1" destOrd="0" parTransId="{88DD09A9-FA51-4E1B-9E75-7137E6F691CD}" sibTransId="{488B339B-C0B9-40B2-93F5-99E551B03D26}"/>
    <dgm:cxn modelId="{AAC1EDD7-082E-43E8-B960-D36C137A87CB}" type="presOf" srcId="{066F4B93-448E-4567-B6A6-290A12B6D1E3}" destId="{7052187D-805C-47DF-AF3C-AB6E29C6A421}" srcOrd="0" destOrd="1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7FD705DF-499B-4414-9A79-401A301D46D8}" type="presOf" srcId="{5A7D9508-96FA-41D2-8C9A-B24666AD073B}" destId="{B4624727-1CC7-44E2-8F70-DBC2E5C24DC8}" srcOrd="0" destOrd="1" presId="urn:microsoft.com/office/officeart/2005/8/layout/StepDownProcess"/>
    <dgm:cxn modelId="{453861E1-699A-4EC5-9F6B-1810D1EFC7A1}" srcId="{92CCE0FC-5BCA-45D6-AAD8-0BCEEA53223C}" destId="{6D314F54-4022-4DAF-B1DD-B0D4E7F3D0E7}" srcOrd="2" destOrd="0" parTransId="{40CFF002-22A2-44C6-841C-B9D46B0BF65D}" sibTransId="{08C01699-68B5-4318-9A41-3C2924839230}"/>
    <dgm:cxn modelId="{BEA1ABE5-A960-4E4E-A8AC-78DABEBA8C67}" type="presOf" srcId="{0416B0DB-0695-4965-B34B-129873027060}" destId="{4AA89C05-FE7D-47C5-A773-15DB71BE68C2}" srcOrd="0" destOrd="0" presId="urn:microsoft.com/office/officeart/2005/8/layout/StepDownProcess"/>
    <dgm:cxn modelId="{4A0E25F3-2DB4-45AF-94BE-2CD10891C43D}" type="presOf" srcId="{D57BC900-1A14-4F34-8F65-FE1EDD932FA7}" destId="{B4624727-1CC7-44E2-8F70-DBC2E5C24DC8}" srcOrd="0" destOrd="0" presId="urn:microsoft.com/office/officeart/2005/8/layout/StepDownProcess"/>
    <dgm:cxn modelId="{5DC07EFB-FB65-4950-B908-E1782DBB2C13}" srcId="{92CCE0FC-5BCA-45D6-AAD8-0BCEEA53223C}" destId="{0416B0DB-0695-4965-B34B-129873027060}" srcOrd="1" destOrd="0" parTransId="{390991BA-C721-4BAF-95C7-5AC3E3404769}" sibTransId="{6DF395C1-A0E9-44D1-A0A4-9DB0F2E5C4D2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BDB8E45A-07C4-4C7D-BC6F-2947AA9B52B9}" type="presParOf" srcId="{64234046-F3A1-4781-8A90-B230AF26D41E}" destId="{5CD53DBC-9222-43B5-9F5C-13CA6E8EB322}" srcOrd="2" destOrd="0" presId="urn:microsoft.com/office/officeart/2005/8/layout/StepDownProcess"/>
    <dgm:cxn modelId="{B4E66A5C-ABFB-40FD-A480-D690222E5317}" type="presParOf" srcId="{5CD53DBC-9222-43B5-9F5C-13CA6E8EB322}" destId="{5CDC2277-94E4-4B68-99AA-5A28CB93BA42}" srcOrd="0" destOrd="0" presId="urn:microsoft.com/office/officeart/2005/8/layout/StepDownProcess"/>
    <dgm:cxn modelId="{22C541A5-824B-4DF1-AFED-C9386B034640}" type="presParOf" srcId="{5CD53DBC-9222-43B5-9F5C-13CA6E8EB322}" destId="{4AA89C05-FE7D-47C5-A773-15DB71BE68C2}" srcOrd="1" destOrd="0" presId="urn:microsoft.com/office/officeart/2005/8/layout/StepDownProcess"/>
    <dgm:cxn modelId="{7F485766-988D-4C6E-BE29-9929F5D09195}" type="presParOf" srcId="{5CD53DBC-9222-43B5-9F5C-13CA6E8EB322}" destId="{7052187D-805C-47DF-AF3C-AB6E29C6A421}" srcOrd="2" destOrd="0" presId="urn:microsoft.com/office/officeart/2005/8/layout/StepDownProcess"/>
    <dgm:cxn modelId="{D34F6E9D-D2F0-41DE-B396-17C090D762BD}" type="presParOf" srcId="{64234046-F3A1-4781-8A90-B230AF26D41E}" destId="{CD42C5D0-8A17-492E-B97A-CC5A6B832B33}" srcOrd="3" destOrd="0" presId="urn:microsoft.com/office/officeart/2005/8/layout/StepDownProcess"/>
    <dgm:cxn modelId="{42F3A9A0-0CE8-429D-8842-5E9800E117D8}" type="presParOf" srcId="{64234046-F3A1-4781-8A90-B230AF26D41E}" destId="{C004C290-46EF-4723-B11B-84C342D3EE8A}" srcOrd="4" destOrd="0" presId="urn:microsoft.com/office/officeart/2005/8/layout/StepDownProcess"/>
    <dgm:cxn modelId="{FFAC6E3F-5F8B-4C5B-AF15-A9AF9F414D2E}" type="presParOf" srcId="{C004C290-46EF-4723-B11B-84C342D3EE8A}" destId="{A4E893BE-F747-4E10-B9C7-E0BA7C18C46C}" srcOrd="0" destOrd="0" presId="urn:microsoft.com/office/officeart/2005/8/layout/StepDownProcess"/>
    <dgm:cxn modelId="{84F34337-DA74-481C-BDBD-8A97AB7B5B68}" type="presParOf" srcId="{C004C290-46EF-4723-B11B-84C342D3EE8A}" destId="{B4624727-1CC7-44E2-8F70-DBC2E5C24DC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/>
            <a:t>Gjörgæsla Fossvogi</a:t>
          </a:r>
        </a:p>
        <a:p>
          <a:r>
            <a:rPr lang="is-IS"/>
            <a:t>MAX </a:t>
          </a:r>
          <a:r>
            <a:rPr lang="is-IS">
              <a:latin typeface="Calibri Light" panose="020F0302020204030204"/>
            </a:rPr>
            <a:t>10</a:t>
          </a:r>
          <a:r>
            <a:rPr lang="is-IS"/>
            <a:t>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err="1"/>
            <a:t>Vöknun</a:t>
          </a:r>
          <a:endParaRPr lang="is-IS"/>
        </a:p>
        <a:p>
          <a:r>
            <a:rPr lang="is-IS"/>
            <a:t>Hringbraut</a:t>
          </a:r>
        </a:p>
        <a:p>
          <a:pPr rtl="0"/>
          <a:r>
            <a:rPr lang="is-IS">
              <a:latin typeface="Calibri Light" panose="020F0302020204030204"/>
            </a:rPr>
            <a:t>MAX 6 </a:t>
          </a:r>
          <a:r>
            <a:rPr lang="is-IS"/>
            <a:t>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DCD4DEE4-A05F-4126-9618-0D1B4DB16A31}">
      <dgm:prSet phldrT="[Text]" custT="1"/>
      <dgm:spPr/>
      <dgm:t>
        <a:bodyPr/>
        <a:lstStyle/>
        <a:p>
          <a:r>
            <a:rPr lang="is-IS" sz="1200"/>
            <a:t>Neyðarúrræði að nýta skurðstofur fyrir covid-19 sjúklinga.</a:t>
          </a:r>
        </a:p>
      </dgm:t>
    </dgm:pt>
    <dgm:pt modelId="{E7641721-BA56-4E89-8F3F-0100098AF8AE}" type="parTrans" cxnId="{AFBD7E24-9D4F-4E9A-995B-6E6391E7FE93}">
      <dgm:prSet/>
      <dgm:spPr/>
      <dgm:t>
        <a:bodyPr/>
        <a:lstStyle/>
        <a:p>
          <a:endParaRPr lang="is-IS"/>
        </a:p>
      </dgm:t>
    </dgm:pt>
    <dgm:pt modelId="{F91CF8EF-6B96-4947-B852-4986FB99DB35}" type="sibTrans" cxnId="{AFBD7E24-9D4F-4E9A-995B-6E6391E7FE93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 dirty="0" err="1"/>
            <a:t>Vöknun</a:t>
          </a:r>
          <a:r>
            <a:rPr lang="is-IS" dirty="0"/>
            <a:t> Fossvogi</a:t>
          </a:r>
        </a:p>
        <a:p>
          <a:r>
            <a:rPr lang="is-IS" dirty="0"/>
            <a:t>MAX 8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A47EC2A8-9452-4831-A09B-509BB0063066}">
      <dgm:prSet phldrT="[Text]"/>
      <dgm:spPr/>
      <dgm:t>
        <a:bodyPr/>
        <a:lstStyle/>
        <a:p>
          <a:r>
            <a:rPr lang="is-IS"/>
            <a:t>SKURÐSTOFUR FOSSVOGI OG HRINGBRAUT</a:t>
          </a:r>
        </a:p>
      </dgm:t>
    </dgm:pt>
    <dgm:pt modelId="{BA21CE91-A0DA-4154-96B9-248466F825B3}" type="parTrans" cxnId="{BB586B71-BBA5-4D3B-B12D-62EB4E2D4572}">
      <dgm:prSet/>
      <dgm:spPr/>
      <dgm:t>
        <a:bodyPr/>
        <a:lstStyle/>
        <a:p>
          <a:endParaRPr lang="is-IS"/>
        </a:p>
      </dgm:t>
    </dgm:pt>
    <dgm:pt modelId="{ABF4054B-5144-4E9C-8326-9F0EDE66A566}" type="sibTrans" cxnId="{BB586B71-BBA5-4D3B-B12D-62EB4E2D4572}">
      <dgm:prSet/>
      <dgm:spPr/>
      <dgm:t>
        <a:bodyPr/>
        <a:lstStyle/>
        <a:p>
          <a:endParaRPr lang="is-IS"/>
        </a:p>
      </dgm:t>
    </dgm:pt>
    <dgm:pt modelId="{D33AB1E0-A3CE-4712-A6AC-530B5FB5DEFF}">
      <dgm:prSet phldrT="[Text]" custT="1"/>
      <dgm:spPr/>
      <dgm:t>
        <a:bodyPr/>
        <a:lstStyle/>
        <a:p>
          <a:r>
            <a:rPr lang="is-IS" sz="1200"/>
            <a:t>Setja þarf upp </a:t>
          </a:r>
          <a:r>
            <a:rPr lang="is-IS" sz="1200" err="1"/>
            <a:t>vöknunarrými</a:t>
          </a:r>
          <a:r>
            <a:rPr lang="is-IS" sz="1200"/>
            <a:t> á skurðstofugangi og nýta skurðstofur og </a:t>
          </a:r>
          <a:r>
            <a:rPr lang="is-IS" sz="1200" err="1"/>
            <a:t>vöknun</a:t>
          </a:r>
          <a:r>
            <a:rPr lang="is-IS" sz="1200"/>
            <a:t> á kvennadeild </a:t>
          </a:r>
        </a:p>
      </dgm:t>
    </dgm:pt>
    <dgm:pt modelId="{94D35521-25FC-414B-BFB8-D8028BB9E217}" type="parTrans" cxnId="{2A5F699C-14FF-4C09-9899-8942A0F4A0BA}">
      <dgm:prSet/>
      <dgm:spPr/>
      <dgm:t>
        <a:bodyPr/>
        <a:lstStyle/>
        <a:p>
          <a:endParaRPr lang="is-IS"/>
        </a:p>
      </dgm:t>
    </dgm:pt>
    <dgm:pt modelId="{ADB6DF36-83C4-47B4-B9EE-98717F1B0FA1}" type="sibTrans" cxnId="{2A5F699C-14FF-4C09-9899-8942A0F4A0BA}">
      <dgm:prSet/>
      <dgm:spPr/>
      <dgm:t>
        <a:bodyPr/>
        <a:lstStyle/>
        <a:p>
          <a:endParaRPr lang="is-IS"/>
        </a:p>
      </dgm:t>
    </dgm:pt>
    <dgm:pt modelId="{0416B0DB-0695-4965-B34B-129873027060}">
      <dgm:prSet phldrT="[Text]"/>
      <dgm:spPr/>
      <dgm:t>
        <a:bodyPr/>
        <a:lstStyle/>
        <a:p>
          <a:pPr rtl="0"/>
          <a:r>
            <a:rPr lang="is-IS" dirty="0"/>
            <a:t>Gjörgæsla Hringbraut</a:t>
          </a:r>
        </a:p>
        <a:p>
          <a:pPr rtl="0"/>
          <a:r>
            <a:rPr lang="is-IS" dirty="0">
              <a:latin typeface="Calibri Light" panose="020F0302020204030204"/>
            </a:rPr>
            <a:t>MAX 10 </a:t>
          </a:r>
          <a:r>
            <a:rPr lang="is-IS" dirty="0"/>
            <a:t>RÚM</a:t>
          </a:r>
        </a:p>
      </dgm:t>
    </dgm:pt>
    <dgm:pt modelId="{390991BA-C721-4BAF-95C7-5AC3E3404769}" type="parTrans" cxnId="{5DC07EFB-FB65-4950-B908-E1782DBB2C13}">
      <dgm:prSet/>
      <dgm:spPr/>
      <dgm:t>
        <a:bodyPr/>
        <a:lstStyle/>
        <a:p>
          <a:endParaRPr lang="is-IS"/>
        </a:p>
      </dgm:t>
    </dgm:pt>
    <dgm:pt modelId="{6DF395C1-A0E9-44D1-A0A4-9DB0F2E5C4D2}" type="sibTrans" cxnId="{5DC07EFB-FB65-4950-B908-E1782DBB2C13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4" custLinFactNeighborY="3648"/>
      <dgm:spPr/>
    </dgm:pt>
    <dgm:pt modelId="{4D28A0E6-103B-41F6-B013-E68ED97BED0A}" type="pres">
      <dgm:prSet presAssocID="{50D5B18E-2BA6-4E2B-AA88-4E566CA6DA1A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5" custScaleX="361813" custLinFactX="62720" custLinFactNeighborX="100000" custLinFactNeighborY="-7866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5CD53DBC-9222-43B5-9F5C-13CA6E8EB322}" type="pres">
      <dgm:prSet presAssocID="{0416B0DB-0695-4965-B34B-129873027060}" presName="composite" presStyleCnt="0"/>
      <dgm:spPr/>
    </dgm:pt>
    <dgm:pt modelId="{5CDC2277-94E4-4B68-99AA-5A28CB93BA42}" type="pres">
      <dgm:prSet presAssocID="{0416B0DB-0695-4965-B34B-129873027060}" presName="bentUpArrow1" presStyleLbl="alignImgPlace1" presStyleIdx="1" presStyleCnt="4"/>
      <dgm:spPr/>
    </dgm:pt>
    <dgm:pt modelId="{4AA89C05-FE7D-47C5-A773-15DB71BE68C2}" type="pres">
      <dgm:prSet presAssocID="{0416B0DB-0695-4965-B34B-129873027060}" presName="ParentText" presStyleLbl="node1" presStyleIdx="1" presStyleCnt="5" custLinFactNeighborX="-34926" custLinFactNeighborY="-7273">
        <dgm:presLayoutVars>
          <dgm:chMax val="1"/>
          <dgm:chPref val="1"/>
          <dgm:bulletEnabled val="1"/>
        </dgm:presLayoutVars>
      </dgm:prSet>
      <dgm:spPr/>
    </dgm:pt>
    <dgm:pt modelId="{7052187D-805C-47DF-AF3C-AB6E29C6A421}" type="pres">
      <dgm:prSet presAssocID="{0416B0DB-0695-4965-B34B-129873027060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CD42C5D0-8A17-492E-B97A-CC5A6B832B33}" type="pres">
      <dgm:prSet presAssocID="{6DF395C1-A0E9-44D1-A0A4-9DB0F2E5C4D2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2" presStyleCnt="4" custLinFactNeighborX="-84374" custLinFactNeighborY="-3648"/>
      <dgm:spPr/>
    </dgm:pt>
    <dgm:pt modelId="{A4E893BE-F747-4E10-B9C7-E0BA7C18C46C}" type="pres">
      <dgm:prSet presAssocID="{6D314F54-4022-4DAF-B1DD-B0D4E7F3D0E7}" presName="ParentText" presStyleLbl="node1" presStyleIdx="2" presStyleCnt="5" custLinFactNeighborX="-71382" custLinFactNeighborY="-6383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2" presStyleCnt="5" custScaleX="451401" custLinFactX="41239" custLinFactNeighborX="100000" custLinFactNeighborY="-10235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4" custLinFactX="-8013" custLinFactNeighborX="-100000" custLinFactNeighborY="-1216"/>
      <dgm:spPr/>
    </dgm:pt>
    <dgm:pt modelId="{8431411C-EB97-4548-9155-43CED1557758}" type="pres">
      <dgm:prSet presAssocID="{BCBFA1F0-1E09-4FBA-97C3-474BFAD15A7B}" presName="ParentText" presStyleLbl="node1" presStyleIdx="3" presStyleCnt="5" custLinFactNeighborX="-80165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5" custScaleX="376154" custLinFactNeighborX="47819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0670E970-58B9-4CCE-A769-6E1836CBAAD9}" type="pres">
      <dgm:prSet presAssocID="{A47EC2A8-9452-4831-A09B-509BB0063066}" presName="composite" presStyleCnt="0"/>
      <dgm:spPr/>
    </dgm:pt>
    <dgm:pt modelId="{FD16D4B5-CDD2-4A8F-8F4C-E43797BE9501}" type="pres">
      <dgm:prSet presAssocID="{A47EC2A8-9452-4831-A09B-509BB0063066}" presName="ParentText" presStyleLbl="node1" presStyleIdx="4" presStyleCnt="5" custLinFactX="-15164" custLinFactNeighborX="-100000">
        <dgm:presLayoutVars>
          <dgm:chMax val="1"/>
          <dgm:chPref val="1"/>
          <dgm:bulletEnabled val="1"/>
        </dgm:presLayoutVars>
      </dgm:prSet>
      <dgm:spPr/>
    </dgm:pt>
    <dgm:pt modelId="{78EFA278-F99D-4AD3-A5AA-53159A8D53F5}" type="pres">
      <dgm:prSet presAssocID="{A47EC2A8-9452-4831-A09B-509BB0063066}" presName="FinalChildText" presStyleLbl="revTx" presStyleIdx="4" presStyleCnt="5" custScaleX="373308" custLinFactNeighborX="13672" custLinFactNeighborY="979">
        <dgm:presLayoutVars>
          <dgm:chMax val="0"/>
          <dgm:chPref val="0"/>
          <dgm:bulletEnabled val="1"/>
        </dgm:presLayoutVars>
      </dgm:prSet>
      <dgm:spPr/>
    </dgm:pt>
  </dgm:ptLst>
  <dgm:cxnLst>
    <dgm:cxn modelId="{8BBCC218-77ED-494E-8576-5C164375B19F}" type="presOf" srcId="{A47EC2A8-9452-4831-A09B-509BB0063066}" destId="{FD16D4B5-CDD2-4A8F-8F4C-E43797BE9501}" srcOrd="0" destOrd="0" presId="urn:microsoft.com/office/officeart/2005/8/layout/StepDownProcess"/>
    <dgm:cxn modelId="{AFBD7E24-9D4F-4E9A-995B-6E6391E7FE93}" srcId="{A47EC2A8-9452-4831-A09B-509BB0063066}" destId="{DCD4DEE4-A05F-4126-9618-0D1B4DB16A31}" srcOrd="0" destOrd="0" parTransId="{E7641721-BA56-4E89-8F3F-0100098AF8AE}" sibTransId="{F91CF8EF-6B96-4947-B852-4986FB99DB35}"/>
    <dgm:cxn modelId="{BB586B71-BBA5-4D3B-B12D-62EB4E2D4572}" srcId="{92CCE0FC-5BCA-45D6-AAD8-0BCEEA53223C}" destId="{A47EC2A8-9452-4831-A09B-509BB0063066}" srcOrd="4" destOrd="0" parTransId="{BA21CE91-A0DA-4154-96B9-248466F825B3}" sibTransId="{ABF4054B-5144-4E9C-8326-9F0EDE66A566}"/>
    <dgm:cxn modelId="{C17CC479-D066-469E-B666-70BB833A26E2}" type="presOf" srcId="{DCD4DEE4-A05F-4126-9618-0D1B4DB16A31}" destId="{78EFA278-F99D-4AD3-A5AA-53159A8D53F5}" srcOrd="0" destOrd="0" presId="urn:microsoft.com/office/officeart/2005/8/layout/StepDownProcess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2A5F699C-14FF-4C09-9899-8942A0F4A0BA}" srcId="{BCBFA1F0-1E09-4FBA-97C3-474BFAD15A7B}" destId="{D33AB1E0-A3CE-4712-A6AC-530B5FB5DEFF}" srcOrd="0" destOrd="0" parTransId="{94D35521-25FC-414B-BFB8-D8028BB9E217}" sibTransId="{ADB6DF36-83C4-47B4-B9EE-98717F1B0FA1}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67D62ADF-0941-4CE2-9D9A-E23B22D7A586}" type="presOf" srcId="{D33AB1E0-A3CE-4712-A6AC-530B5FB5DEFF}" destId="{77A0341A-BB8A-4399-B131-3AA1F9CFB1B5}" srcOrd="0" destOrd="0" presId="urn:microsoft.com/office/officeart/2005/8/layout/StepDownProcess"/>
    <dgm:cxn modelId="{453861E1-699A-4EC5-9F6B-1810D1EFC7A1}" srcId="{92CCE0FC-5BCA-45D6-AAD8-0BCEEA53223C}" destId="{6D314F54-4022-4DAF-B1DD-B0D4E7F3D0E7}" srcOrd="2" destOrd="0" parTransId="{40CFF002-22A2-44C6-841C-B9D46B0BF65D}" sibTransId="{08C01699-68B5-4318-9A41-3C2924839230}"/>
    <dgm:cxn modelId="{BEA1ABE5-A960-4E4E-A8AC-78DABEBA8C67}" type="presOf" srcId="{0416B0DB-0695-4965-B34B-129873027060}" destId="{4AA89C05-FE7D-47C5-A773-15DB71BE68C2}" srcOrd="0" destOrd="0" presId="urn:microsoft.com/office/officeart/2005/8/layout/StepDownProcess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5DC07EFB-FB65-4950-B908-E1782DBB2C13}" srcId="{92CCE0FC-5BCA-45D6-AAD8-0BCEEA53223C}" destId="{0416B0DB-0695-4965-B34B-129873027060}" srcOrd="1" destOrd="0" parTransId="{390991BA-C721-4BAF-95C7-5AC3E3404769}" sibTransId="{6DF395C1-A0E9-44D1-A0A4-9DB0F2E5C4D2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BDB8E45A-07C4-4C7D-BC6F-2947AA9B52B9}" type="presParOf" srcId="{64234046-F3A1-4781-8A90-B230AF26D41E}" destId="{5CD53DBC-9222-43B5-9F5C-13CA6E8EB322}" srcOrd="2" destOrd="0" presId="urn:microsoft.com/office/officeart/2005/8/layout/StepDownProcess"/>
    <dgm:cxn modelId="{B4E66A5C-ABFB-40FD-A480-D690222E5317}" type="presParOf" srcId="{5CD53DBC-9222-43B5-9F5C-13CA6E8EB322}" destId="{5CDC2277-94E4-4B68-99AA-5A28CB93BA42}" srcOrd="0" destOrd="0" presId="urn:microsoft.com/office/officeart/2005/8/layout/StepDownProcess"/>
    <dgm:cxn modelId="{22C541A5-824B-4DF1-AFED-C9386B034640}" type="presParOf" srcId="{5CD53DBC-9222-43B5-9F5C-13CA6E8EB322}" destId="{4AA89C05-FE7D-47C5-A773-15DB71BE68C2}" srcOrd="1" destOrd="0" presId="urn:microsoft.com/office/officeart/2005/8/layout/StepDownProcess"/>
    <dgm:cxn modelId="{7F485766-988D-4C6E-BE29-9929F5D09195}" type="presParOf" srcId="{5CD53DBC-9222-43B5-9F5C-13CA6E8EB322}" destId="{7052187D-805C-47DF-AF3C-AB6E29C6A421}" srcOrd="2" destOrd="0" presId="urn:microsoft.com/office/officeart/2005/8/layout/StepDownProcess"/>
    <dgm:cxn modelId="{D34F6E9D-D2F0-41DE-B396-17C090D762BD}" type="presParOf" srcId="{64234046-F3A1-4781-8A90-B230AF26D41E}" destId="{CD42C5D0-8A17-492E-B97A-CC5A6B832B33}" srcOrd="3" destOrd="0" presId="urn:microsoft.com/office/officeart/2005/8/layout/StepDownProcess"/>
    <dgm:cxn modelId="{42F3A9A0-0CE8-429D-8842-5E9800E117D8}" type="presParOf" srcId="{64234046-F3A1-4781-8A90-B230AF26D41E}" destId="{C004C290-46EF-4723-B11B-84C342D3EE8A}" srcOrd="4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0601D5D8-119E-4138-8D84-913F162F982B}" type="presParOf" srcId="{64234046-F3A1-4781-8A90-B230AF26D41E}" destId="{0670E970-58B9-4CCE-A769-6E1836CBAAD9}" srcOrd="8" destOrd="0" presId="urn:microsoft.com/office/officeart/2005/8/layout/StepDownProcess"/>
    <dgm:cxn modelId="{C578D6A4-8B3F-4AC9-995E-802B011DF973}" type="presParOf" srcId="{0670E970-58B9-4CCE-A769-6E1836CBAAD9}" destId="{FD16D4B5-CDD2-4A8F-8F4C-E43797BE9501}" srcOrd="0" destOrd="0" presId="urn:microsoft.com/office/officeart/2005/8/layout/StepDownProcess"/>
    <dgm:cxn modelId="{28F236AA-88D1-44EA-A2D7-C7FA26DA7292}" type="presParOf" srcId="{0670E970-58B9-4CCE-A769-6E1836CBAAD9}" destId="{78EFA278-F99D-4AD3-A5AA-53159A8D53F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1736931" y="900087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1529396" y="31747"/>
          <a:ext cx="1318670" cy="92302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3 rúm</a:t>
          </a:r>
        </a:p>
      </dsp:txBody>
      <dsp:txXfrm>
        <a:off x="1574463" y="76814"/>
        <a:ext cx="1228536" cy="832892"/>
      </dsp:txXfrm>
    </dsp:sp>
    <dsp:sp modelId="{A2BEAB5E-5FE2-4BB9-A7CD-0C079FF73BEB}">
      <dsp:nvSpPr>
        <dsp:cNvPr id="0" name=""/>
        <dsp:cNvSpPr/>
      </dsp:nvSpPr>
      <dsp:spPr>
        <a:xfrm>
          <a:off x="2848066" y="119779"/>
          <a:ext cx="9590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41637-8471-4C2F-8549-C1CA818AD080}">
      <dsp:nvSpPr>
        <dsp:cNvPr id="0" name=""/>
        <dsp:cNvSpPr/>
      </dsp:nvSpPr>
      <dsp:spPr>
        <a:xfrm rot="5400000">
          <a:off x="2949027" y="1908374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4239688"/>
            <a:satOff val="11358"/>
            <a:lumOff val="41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2744715" y="962647"/>
          <a:ext cx="1318670" cy="92302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6 rúm</a:t>
          </a:r>
        </a:p>
      </dsp:txBody>
      <dsp:txXfrm>
        <a:off x="2789782" y="1007714"/>
        <a:ext cx="1228536" cy="832892"/>
      </dsp:txXfrm>
    </dsp:sp>
    <dsp:sp modelId="{E6481F2E-9744-4355-9D15-5862D1DDCCF6}">
      <dsp:nvSpPr>
        <dsp:cNvPr id="0" name=""/>
        <dsp:cNvSpPr/>
      </dsp:nvSpPr>
      <dsp:spPr>
        <a:xfrm>
          <a:off x="4091586" y="1015635"/>
          <a:ext cx="43292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Sett upp innri </a:t>
          </a:r>
          <a:r>
            <a:rPr lang="is-IS" sz="1200" kern="1200" dirty="0" err="1"/>
            <a:t>slússa</a:t>
          </a:r>
          <a:endParaRPr lang="is-I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Fækka almennum plássum </a:t>
          </a:r>
        </a:p>
      </dsp:txBody>
      <dsp:txXfrm>
        <a:off x="4091586" y="1015635"/>
        <a:ext cx="4329275" cy="746030"/>
      </dsp:txXfrm>
    </dsp:sp>
    <dsp:sp modelId="{059D892C-F6EE-416B-BDC1-9FFE66E508B8}">
      <dsp:nvSpPr>
        <dsp:cNvPr id="0" name=""/>
        <dsp:cNvSpPr/>
      </dsp:nvSpPr>
      <dsp:spPr>
        <a:xfrm rot="5400000">
          <a:off x="4026458" y="2964288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8479376"/>
            <a:satOff val="22717"/>
            <a:lumOff val="82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97287-F799-42F6-A934-AF25929B0EFA}">
      <dsp:nvSpPr>
        <dsp:cNvPr id="0" name=""/>
        <dsp:cNvSpPr/>
      </dsp:nvSpPr>
      <dsp:spPr>
        <a:xfrm>
          <a:off x="3847496" y="2047877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17 rúm</a:t>
          </a:r>
        </a:p>
      </dsp:txBody>
      <dsp:txXfrm>
        <a:off x="3892563" y="2092944"/>
        <a:ext cx="1228536" cy="832892"/>
      </dsp:txXfrm>
    </dsp:sp>
    <dsp:sp modelId="{6D1DEADD-F3AD-4214-BBC1-90BC8FFE3B94}">
      <dsp:nvSpPr>
        <dsp:cNvPr id="0" name=""/>
        <dsp:cNvSpPr/>
      </dsp:nvSpPr>
      <dsp:spPr>
        <a:xfrm>
          <a:off x="5284734" y="2095492"/>
          <a:ext cx="4164141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Öll deildin er farsóttareining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A6 er virkjuð þegar þetta skref er stigið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Engin almenn pláss á A7 (20)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Dagdeild B7 fer á B1</a:t>
          </a:r>
        </a:p>
      </dsp:txBody>
      <dsp:txXfrm>
        <a:off x="5284734" y="2095492"/>
        <a:ext cx="4164141" cy="746030"/>
      </dsp:txXfrm>
    </dsp:sp>
    <dsp:sp modelId="{25CCD7DD-1618-4F0F-81B0-CD2B140E83F4}">
      <dsp:nvSpPr>
        <dsp:cNvPr id="0" name=""/>
        <dsp:cNvSpPr/>
      </dsp:nvSpPr>
      <dsp:spPr>
        <a:xfrm rot="5400000">
          <a:off x="5054983" y="4001151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4866501" y="3094709"/>
          <a:ext cx="1318670" cy="92302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15 rúm</a:t>
          </a:r>
        </a:p>
      </dsp:txBody>
      <dsp:txXfrm>
        <a:off x="4911568" y="3139776"/>
        <a:ext cx="1228536" cy="832892"/>
      </dsp:txXfrm>
    </dsp:sp>
    <dsp:sp modelId="{77A0341A-BB8A-4399-B131-3AA1F9CFB1B5}">
      <dsp:nvSpPr>
        <dsp:cNvPr id="0" name=""/>
        <dsp:cNvSpPr/>
      </dsp:nvSpPr>
      <dsp:spPr>
        <a:xfrm>
          <a:off x="6216663" y="3171455"/>
          <a:ext cx="2784876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Hægt að virkja í mörgum skrefum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Fækka almennum plássum jafnt og þétt (18)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B7 er virkjuð þegar A6 er komin með 4-6 sjúklinga</a:t>
          </a:r>
        </a:p>
      </dsp:txBody>
      <dsp:txXfrm>
        <a:off x="6216663" y="3171455"/>
        <a:ext cx="2784876" cy="746030"/>
      </dsp:txXfrm>
    </dsp:sp>
    <dsp:sp modelId="{FD16D4B5-CDD2-4A8F-8F4C-E43797BE9501}">
      <dsp:nvSpPr>
        <dsp:cNvPr id="0" name=""/>
        <dsp:cNvSpPr/>
      </dsp:nvSpPr>
      <dsp:spPr>
        <a:xfrm>
          <a:off x="5902668" y="4179200"/>
          <a:ext cx="1318670" cy="923026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B7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8 rúm</a:t>
          </a:r>
        </a:p>
      </dsp:txBody>
      <dsp:txXfrm>
        <a:off x="5947735" y="4224267"/>
        <a:ext cx="1228536" cy="832892"/>
      </dsp:txXfrm>
    </dsp:sp>
    <dsp:sp modelId="{78EFA278-F99D-4AD3-A5AA-53159A8D53F5}">
      <dsp:nvSpPr>
        <dsp:cNvPr id="0" name=""/>
        <dsp:cNvSpPr/>
      </dsp:nvSpPr>
      <dsp:spPr>
        <a:xfrm>
          <a:off x="7312316" y="4274536"/>
          <a:ext cx="3580304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s-IS" sz="1200" kern="1200" dirty="0"/>
        </a:p>
      </dsp:txBody>
      <dsp:txXfrm>
        <a:off x="7312316" y="4274536"/>
        <a:ext cx="3580304" cy="746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2482447" y="900087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2274912" y="31747"/>
          <a:ext cx="1318670" cy="92302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/>
            <a:t>A7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/>
            <a:t>17 rúm</a:t>
          </a:r>
        </a:p>
      </dsp:txBody>
      <dsp:txXfrm>
        <a:off x="2319979" y="76814"/>
        <a:ext cx="1228536" cy="832892"/>
      </dsp:txXfrm>
    </dsp:sp>
    <dsp:sp modelId="{A2BEAB5E-5FE2-4BB9-A7CD-0C079FF73BEB}">
      <dsp:nvSpPr>
        <dsp:cNvPr id="0" name=""/>
        <dsp:cNvSpPr/>
      </dsp:nvSpPr>
      <dsp:spPr>
        <a:xfrm>
          <a:off x="3593582" y="119779"/>
          <a:ext cx="9590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41637-8471-4C2F-8549-C1CA818AD080}">
      <dsp:nvSpPr>
        <dsp:cNvPr id="0" name=""/>
        <dsp:cNvSpPr/>
      </dsp:nvSpPr>
      <dsp:spPr>
        <a:xfrm rot="5400000">
          <a:off x="3694543" y="1908374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4239688"/>
            <a:satOff val="11358"/>
            <a:lumOff val="41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3490231" y="962647"/>
          <a:ext cx="1318670" cy="92302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/>
            <a:t>A6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/>
            <a:t>15 rúm</a:t>
          </a:r>
        </a:p>
      </dsp:txBody>
      <dsp:txXfrm>
        <a:off x="3535298" y="1007714"/>
        <a:ext cx="1228536" cy="832892"/>
      </dsp:txXfrm>
    </dsp:sp>
    <dsp:sp modelId="{E6481F2E-9744-4355-9D15-5862D1DDCCF6}">
      <dsp:nvSpPr>
        <dsp:cNvPr id="0" name=""/>
        <dsp:cNvSpPr/>
      </dsp:nvSpPr>
      <dsp:spPr>
        <a:xfrm>
          <a:off x="4837102" y="1015635"/>
          <a:ext cx="43292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is-IS" sz="1200" kern="1200" dirty="0"/>
        </a:p>
      </dsp:txBody>
      <dsp:txXfrm>
        <a:off x="4837102" y="1015635"/>
        <a:ext cx="4329275" cy="746030"/>
      </dsp:txXfrm>
    </dsp:sp>
    <dsp:sp modelId="{059D892C-F6EE-416B-BDC1-9FFE66E508B8}">
      <dsp:nvSpPr>
        <dsp:cNvPr id="0" name=""/>
        <dsp:cNvSpPr/>
      </dsp:nvSpPr>
      <dsp:spPr>
        <a:xfrm rot="5400000">
          <a:off x="4771974" y="2964288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8479376"/>
            <a:satOff val="22717"/>
            <a:lumOff val="82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97287-F799-42F6-A934-AF25929B0EFA}">
      <dsp:nvSpPr>
        <dsp:cNvPr id="0" name=""/>
        <dsp:cNvSpPr/>
      </dsp:nvSpPr>
      <dsp:spPr>
        <a:xfrm>
          <a:off x="4593012" y="2047877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B7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14 rúm</a:t>
          </a:r>
        </a:p>
      </dsp:txBody>
      <dsp:txXfrm>
        <a:off x="4638079" y="2092944"/>
        <a:ext cx="1228536" cy="832892"/>
      </dsp:txXfrm>
    </dsp:sp>
    <dsp:sp modelId="{6D1DEADD-F3AD-4214-BBC1-90BC8FFE3B94}">
      <dsp:nvSpPr>
        <dsp:cNvPr id="0" name=""/>
        <dsp:cNvSpPr/>
      </dsp:nvSpPr>
      <dsp:spPr>
        <a:xfrm>
          <a:off x="6030250" y="2095492"/>
          <a:ext cx="4164141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CD7DD-1618-4F0F-81B0-CD2B140E83F4}">
      <dsp:nvSpPr>
        <dsp:cNvPr id="0" name=""/>
        <dsp:cNvSpPr/>
      </dsp:nvSpPr>
      <dsp:spPr>
        <a:xfrm rot="5400000">
          <a:off x="5800499" y="4001151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5612017" y="3094709"/>
          <a:ext cx="1318670" cy="92302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B5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8 rúm</a:t>
          </a:r>
        </a:p>
      </dsp:txBody>
      <dsp:txXfrm>
        <a:off x="5657084" y="3139776"/>
        <a:ext cx="1228536" cy="832892"/>
      </dsp:txXfrm>
    </dsp:sp>
    <dsp:sp modelId="{77A0341A-BB8A-4399-B131-3AA1F9CFB1B5}">
      <dsp:nvSpPr>
        <dsp:cNvPr id="0" name=""/>
        <dsp:cNvSpPr/>
      </dsp:nvSpPr>
      <dsp:spPr>
        <a:xfrm>
          <a:off x="6962179" y="3171455"/>
          <a:ext cx="2784876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A6EFB-018A-431C-A9BD-DB393A746F87}">
      <dsp:nvSpPr>
        <dsp:cNvPr id="0" name=""/>
        <dsp:cNvSpPr/>
      </dsp:nvSpPr>
      <dsp:spPr>
        <a:xfrm>
          <a:off x="6648184" y="4179200"/>
          <a:ext cx="1318670" cy="923026"/>
        </a:xfrm>
        <a:prstGeom prst="roundRect">
          <a:avLst>
            <a:gd name="adj" fmla="val 166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15 rúm</a:t>
          </a:r>
        </a:p>
      </dsp:txBody>
      <dsp:txXfrm>
        <a:off x="6693251" y="4224267"/>
        <a:ext cx="1228536" cy="8328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2236994" y="754689"/>
          <a:ext cx="649618" cy="7395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2064884" y="34574"/>
          <a:ext cx="1093574" cy="76546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/>
            <a:t>A7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/>
            <a:t>17 rúm</a:t>
          </a:r>
        </a:p>
      </dsp:txBody>
      <dsp:txXfrm>
        <a:off x="2102258" y="71948"/>
        <a:ext cx="1018826" cy="690718"/>
      </dsp:txXfrm>
    </dsp:sp>
    <dsp:sp modelId="{A2BEAB5E-5FE2-4BB9-A7CD-0C079FF73BEB}">
      <dsp:nvSpPr>
        <dsp:cNvPr id="0" name=""/>
        <dsp:cNvSpPr/>
      </dsp:nvSpPr>
      <dsp:spPr>
        <a:xfrm>
          <a:off x="3158459" y="107579"/>
          <a:ext cx="795362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41637-8471-4C2F-8549-C1CA818AD080}">
      <dsp:nvSpPr>
        <dsp:cNvPr id="0" name=""/>
        <dsp:cNvSpPr/>
      </dsp:nvSpPr>
      <dsp:spPr>
        <a:xfrm rot="5400000">
          <a:off x="3242186" y="1590863"/>
          <a:ext cx="649618" cy="7395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3179766"/>
            <a:satOff val="8519"/>
            <a:lumOff val="30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3072749" y="806570"/>
          <a:ext cx="1093574" cy="76546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/>
            <a:t>A6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/>
            <a:t>15 rúm</a:t>
          </a:r>
        </a:p>
      </dsp:txBody>
      <dsp:txXfrm>
        <a:off x="3110123" y="843944"/>
        <a:ext cx="1018826" cy="690718"/>
      </dsp:txXfrm>
    </dsp:sp>
    <dsp:sp modelId="{E6481F2E-9744-4355-9D15-5862D1DDCCF6}">
      <dsp:nvSpPr>
        <dsp:cNvPr id="0" name=""/>
        <dsp:cNvSpPr/>
      </dsp:nvSpPr>
      <dsp:spPr>
        <a:xfrm>
          <a:off x="4189711" y="850513"/>
          <a:ext cx="3590272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D892C-F6EE-416B-BDC1-9FFE66E508B8}">
      <dsp:nvSpPr>
        <dsp:cNvPr id="0" name=""/>
        <dsp:cNvSpPr/>
      </dsp:nvSpPr>
      <dsp:spPr>
        <a:xfrm rot="5400000">
          <a:off x="4135700" y="2466533"/>
          <a:ext cx="649618" cy="7395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6359532"/>
            <a:satOff val="17037"/>
            <a:lumOff val="61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97287-F799-42F6-A934-AF25929B0EFA}">
      <dsp:nvSpPr>
        <dsp:cNvPr id="0" name=""/>
        <dsp:cNvSpPr/>
      </dsp:nvSpPr>
      <dsp:spPr>
        <a:xfrm>
          <a:off x="3987287" y="1706552"/>
          <a:ext cx="1093574" cy="76546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B7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14 rúm</a:t>
          </a:r>
        </a:p>
      </dsp:txBody>
      <dsp:txXfrm>
        <a:off x="4024661" y="1743926"/>
        <a:ext cx="1018826" cy="690718"/>
      </dsp:txXfrm>
    </dsp:sp>
    <dsp:sp modelId="{6D1DEADD-F3AD-4214-BBC1-90BC8FFE3B94}">
      <dsp:nvSpPr>
        <dsp:cNvPr id="0" name=""/>
        <dsp:cNvSpPr/>
      </dsp:nvSpPr>
      <dsp:spPr>
        <a:xfrm>
          <a:off x="5286794" y="1702942"/>
          <a:ext cx="3453327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CD7DD-1618-4F0F-81B0-CD2B140E83F4}">
      <dsp:nvSpPr>
        <dsp:cNvPr id="0" name=""/>
        <dsp:cNvSpPr/>
      </dsp:nvSpPr>
      <dsp:spPr>
        <a:xfrm rot="5400000">
          <a:off x="5155186" y="3314511"/>
          <a:ext cx="649618" cy="7395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9539299"/>
            <a:satOff val="25556"/>
            <a:lumOff val="92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4832349" y="2574691"/>
          <a:ext cx="1093574" cy="76546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B5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15 rúm</a:t>
          </a:r>
        </a:p>
      </dsp:txBody>
      <dsp:txXfrm>
        <a:off x="4869723" y="2612065"/>
        <a:ext cx="1018826" cy="690718"/>
      </dsp:txXfrm>
    </dsp:sp>
    <dsp:sp modelId="{77A0341A-BB8A-4399-B131-3AA1F9CFB1B5}">
      <dsp:nvSpPr>
        <dsp:cNvPr id="0" name=""/>
        <dsp:cNvSpPr/>
      </dsp:nvSpPr>
      <dsp:spPr>
        <a:xfrm>
          <a:off x="6010610" y="2638337"/>
          <a:ext cx="2834694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E306C-8665-430D-A41A-BF4754D297F0}">
      <dsp:nvSpPr>
        <dsp:cNvPr id="0" name=""/>
        <dsp:cNvSpPr/>
      </dsp:nvSpPr>
      <dsp:spPr>
        <a:xfrm rot="5400000">
          <a:off x="6610593" y="4179391"/>
          <a:ext cx="649618" cy="7395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5BB307-E5C1-4D04-9B06-3009F79F7BF3}">
      <dsp:nvSpPr>
        <dsp:cNvPr id="0" name=""/>
        <dsp:cNvSpPr/>
      </dsp:nvSpPr>
      <dsp:spPr>
        <a:xfrm>
          <a:off x="6176795" y="3474061"/>
          <a:ext cx="1093574" cy="765466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A4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15 rúm                          </a:t>
          </a:r>
        </a:p>
      </dsp:txBody>
      <dsp:txXfrm>
        <a:off x="6214169" y="3511435"/>
        <a:ext cx="1018826" cy="690718"/>
      </dsp:txXfrm>
    </dsp:sp>
    <dsp:sp modelId="{45F42C7F-5084-4370-A144-628067540173}">
      <dsp:nvSpPr>
        <dsp:cNvPr id="0" name=""/>
        <dsp:cNvSpPr/>
      </dsp:nvSpPr>
      <dsp:spPr>
        <a:xfrm>
          <a:off x="7360384" y="3547066"/>
          <a:ext cx="3595959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Skurðsjúklingar fara á B6 eða varasjúkrahús fyrir </a:t>
          </a:r>
          <a:r>
            <a:rPr lang="is-IS" sz="1200" kern="1200" dirty="0" err="1"/>
            <a:t>non</a:t>
          </a:r>
          <a:r>
            <a:rPr lang="is-IS" sz="1200" kern="1200" dirty="0"/>
            <a:t> </a:t>
          </a:r>
          <a:r>
            <a:rPr lang="is-IS" sz="1200" kern="1200" dirty="0" err="1"/>
            <a:t>covid</a:t>
          </a:r>
          <a:endParaRPr lang="is-IS" sz="1200" kern="1200" dirty="0"/>
        </a:p>
      </dsp:txBody>
      <dsp:txXfrm>
        <a:off x="7360384" y="3547066"/>
        <a:ext cx="3595959" cy="618684"/>
      </dsp:txXfrm>
    </dsp:sp>
    <dsp:sp modelId="{C8ED5CA6-958F-488B-A393-F8333F06740C}">
      <dsp:nvSpPr>
        <dsp:cNvPr id="0" name=""/>
        <dsp:cNvSpPr/>
      </dsp:nvSpPr>
      <dsp:spPr>
        <a:xfrm>
          <a:off x="7529811" y="4310143"/>
          <a:ext cx="1093574" cy="76546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B2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600" kern="1200" dirty="0"/>
            <a:t>15 rúm</a:t>
          </a:r>
        </a:p>
      </dsp:txBody>
      <dsp:txXfrm>
        <a:off x="7567185" y="4347517"/>
        <a:ext cx="1018826" cy="690718"/>
      </dsp:txXfrm>
    </dsp:sp>
    <dsp:sp modelId="{A18D06AE-E6E9-4B8D-8AF8-E73BBA8B985F}">
      <dsp:nvSpPr>
        <dsp:cNvPr id="0" name=""/>
        <dsp:cNvSpPr/>
      </dsp:nvSpPr>
      <dsp:spPr>
        <a:xfrm>
          <a:off x="8663218" y="4374247"/>
          <a:ext cx="3156354" cy="618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Sjúklingar fara á 3. hæð Grensásdeildar</a:t>
          </a:r>
          <a:endParaRPr lang="is-IS" sz="1200" kern="1200" dirty="0"/>
        </a:p>
      </dsp:txBody>
      <dsp:txXfrm>
        <a:off x="8663218" y="4374247"/>
        <a:ext cx="3156354" cy="6186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1055706" y="1158090"/>
          <a:ext cx="985482" cy="11219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794613" y="29712"/>
          <a:ext cx="1658972" cy="116122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Gjörgæsla Fossvogi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3 RÚM</a:t>
          </a:r>
        </a:p>
      </dsp:txBody>
      <dsp:txXfrm>
        <a:off x="851310" y="86409"/>
        <a:ext cx="1545578" cy="1047832"/>
      </dsp:txXfrm>
    </dsp:sp>
    <dsp:sp modelId="{A2BEAB5E-5FE2-4BB9-A7CD-0C079FF73BEB}">
      <dsp:nvSpPr>
        <dsp:cNvPr id="0" name=""/>
        <dsp:cNvSpPr/>
      </dsp:nvSpPr>
      <dsp:spPr>
        <a:xfrm>
          <a:off x="2533786" y="121916"/>
          <a:ext cx="3179768" cy="938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Draga þarf úr valstarfsemi í Fossvogi</a:t>
          </a:r>
        </a:p>
      </dsp:txBody>
      <dsp:txXfrm>
        <a:off x="2533786" y="121916"/>
        <a:ext cx="3179768" cy="938554"/>
      </dsp:txXfrm>
    </dsp:sp>
    <dsp:sp modelId="{5CDC2277-94E4-4B68-99AA-5A28CB93BA42}">
      <dsp:nvSpPr>
        <dsp:cNvPr id="0" name=""/>
        <dsp:cNvSpPr/>
      </dsp:nvSpPr>
      <dsp:spPr>
        <a:xfrm rot="5400000">
          <a:off x="2508501" y="2430562"/>
          <a:ext cx="985482" cy="11219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6359532"/>
            <a:satOff val="17037"/>
            <a:lumOff val="61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89C05-FE7D-47C5-A773-15DB71BE68C2}">
      <dsp:nvSpPr>
        <dsp:cNvPr id="0" name=""/>
        <dsp:cNvSpPr/>
      </dsp:nvSpPr>
      <dsp:spPr>
        <a:xfrm>
          <a:off x="2064230" y="1249697"/>
          <a:ext cx="1658972" cy="116122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Gjörgæsla Hringbraut</a:t>
          </a:r>
        </a:p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>
              <a:latin typeface="Calibri Light" panose="020F0302020204030204"/>
            </a:rPr>
            <a:t>3 </a:t>
          </a:r>
          <a:r>
            <a:rPr lang="is-IS" sz="1700" kern="1200" dirty="0"/>
            <a:t>RÚM</a:t>
          </a:r>
        </a:p>
      </dsp:txBody>
      <dsp:txXfrm>
        <a:off x="2120927" y="1306394"/>
        <a:ext cx="1545578" cy="1047832"/>
      </dsp:txXfrm>
    </dsp:sp>
    <dsp:sp modelId="{7052187D-805C-47DF-AF3C-AB6E29C6A421}">
      <dsp:nvSpPr>
        <dsp:cNvPr id="0" name=""/>
        <dsp:cNvSpPr/>
      </dsp:nvSpPr>
      <dsp:spPr>
        <a:xfrm>
          <a:off x="3803695" y="1322984"/>
          <a:ext cx="3179768" cy="938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Draga þarf úr valstarfsemi á Hringbraut</a:t>
          </a:r>
        </a:p>
      </dsp:txBody>
      <dsp:txXfrm>
        <a:off x="3803695" y="1322984"/>
        <a:ext cx="3179768" cy="938554"/>
      </dsp:txXfrm>
    </dsp:sp>
    <dsp:sp modelId="{87541637-8471-4C2F-8549-C1CA818AD080}">
      <dsp:nvSpPr>
        <dsp:cNvPr id="0" name=""/>
        <dsp:cNvSpPr/>
      </dsp:nvSpPr>
      <dsp:spPr>
        <a:xfrm rot="5400000">
          <a:off x="4268135" y="3695071"/>
          <a:ext cx="985482" cy="11219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3564226" y="2545812"/>
          <a:ext cx="1658972" cy="116122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Gjörgæsla Fossvogi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10 RÚM</a:t>
          </a:r>
        </a:p>
      </dsp:txBody>
      <dsp:txXfrm>
        <a:off x="3620923" y="2602509"/>
        <a:ext cx="1545578" cy="1047832"/>
      </dsp:txXfrm>
    </dsp:sp>
    <dsp:sp modelId="{E6481F2E-9744-4355-9D15-5862D1DDCCF6}">
      <dsp:nvSpPr>
        <dsp:cNvPr id="0" name=""/>
        <dsp:cNvSpPr/>
      </dsp:nvSpPr>
      <dsp:spPr>
        <a:xfrm>
          <a:off x="5257801" y="2666066"/>
          <a:ext cx="5446507" cy="938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Deildin verður farsóttar eining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</a:t>
          </a:r>
          <a:r>
            <a:rPr lang="is-IS" sz="1200" kern="1200" dirty="0" err="1"/>
            <a:t>vöknun</a:t>
          </a:r>
          <a:r>
            <a:rPr lang="is-IS" sz="1200" kern="1200" dirty="0"/>
            <a:t> í Fossvogi eða gjörgæsludeild við Hringbraut</a:t>
          </a:r>
        </a:p>
      </dsp:txBody>
      <dsp:txXfrm>
        <a:off x="5257801" y="2666066"/>
        <a:ext cx="5446507" cy="938554"/>
      </dsp:txXfrm>
    </dsp:sp>
    <dsp:sp modelId="{8431411C-EB97-4548-9155-43CED1557758}">
      <dsp:nvSpPr>
        <dsp:cNvPr id="0" name=""/>
        <dsp:cNvSpPr/>
      </dsp:nvSpPr>
      <dsp:spPr>
        <a:xfrm>
          <a:off x="5509579" y="3883116"/>
          <a:ext cx="1658972" cy="116122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Gjörgæsla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Hringbraut</a:t>
          </a:r>
        </a:p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700" kern="1200" dirty="0"/>
            <a:t>8 RÚM</a:t>
          </a:r>
        </a:p>
      </dsp:txBody>
      <dsp:txXfrm>
        <a:off x="5566276" y="3939813"/>
        <a:ext cx="1545578" cy="1047832"/>
      </dsp:txXfrm>
    </dsp:sp>
    <dsp:sp modelId="{83611FEE-01A8-4BC7-A533-B7F593AE3F1F}">
      <dsp:nvSpPr>
        <dsp:cNvPr id="0" name=""/>
        <dsp:cNvSpPr/>
      </dsp:nvSpPr>
      <dsp:spPr>
        <a:xfrm>
          <a:off x="7271902" y="4023300"/>
          <a:ext cx="3243693" cy="938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</a:t>
          </a:r>
          <a:r>
            <a:rPr lang="is-IS" sz="1200" kern="1200" dirty="0" err="1"/>
            <a:t>vöknun</a:t>
          </a:r>
          <a:r>
            <a:rPr lang="is-IS" sz="1200" kern="1200" dirty="0"/>
            <a:t> við Hringbraut</a:t>
          </a:r>
        </a:p>
      </dsp:txBody>
      <dsp:txXfrm>
        <a:off x="7271902" y="4023300"/>
        <a:ext cx="3243693" cy="938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891474" y="1548383"/>
          <a:ext cx="1326611" cy="151029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540003" y="29414"/>
          <a:ext cx="2233232" cy="1563190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/>
            <a:t>Gjörgæsla Fossvogi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/>
            <a:t>MAX </a:t>
          </a:r>
          <a:r>
            <a:rPr lang="is-IS" sz="2500" kern="1200">
              <a:latin typeface="Calibri Light" panose="020F0302020204030204"/>
            </a:rPr>
            <a:t>10</a:t>
          </a:r>
          <a:r>
            <a:rPr lang="is-IS" sz="2500" kern="1200"/>
            <a:t> RÚM</a:t>
          </a:r>
        </a:p>
      </dsp:txBody>
      <dsp:txXfrm>
        <a:off x="616325" y="105736"/>
        <a:ext cx="2080588" cy="1410546"/>
      </dsp:txXfrm>
    </dsp:sp>
    <dsp:sp modelId="{A2BEAB5E-5FE2-4BB9-A7CD-0C079FF73BEB}">
      <dsp:nvSpPr>
        <dsp:cNvPr id="0" name=""/>
        <dsp:cNvSpPr/>
      </dsp:nvSpPr>
      <dsp:spPr>
        <a:xfrm>
          <a:off x="2861374" y="150236"/>
          <a:ext cx="4519010" cy="1263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</a:t>
          </a:r>
          <a:r>
            <a:rPr lang="is-IS" sz="1200" kern="1200" dirty="0" err="1"/>
            <a:t>vöknun</a:t>
          </a:r>
          <a:r>
            <a:rPr lang="is-IS" sz="1200" kern="1200" dirty="0"/>
            <a:t> í Fossvogi eða gjörgæsludeild við Hringbraut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Draga þarf úr valstarfsemi</a:t>
          </a:r>
        </a:p>
      </dsp:txBody>
      <dsp:txXfrm>
        <a:off x="2861374" y="150236"/>
        <a:ext cx="4519010" cy="1263439"/>
      </dsp:txXfrm>
    </dsp:sp>
    <dsp:sp modelId="{5CDC2277-94E4-4B68-99AA-5A28CB93BA42}">
      <dsp:nvSpPr>
        <dsp:cNvPr id="0" name=""/>
        <dsp:cNvSpPr/>
      </dsp:nvSpPr>
      <dsp:spPr>
        <a:xfrm rot="5400000">
          <a:off x="3437806" y="3255967"/>
          <a:ext cx="1326611" cy="151029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89C05-FE7D-47C5-A773-15DB71BE68C2}">
      <dsp:nvSpPr>
        <dsp:cNvPr id="0" name=""/>
        <dsp:cNvSpPr/>
      </dsp:nvSpPr>
      <dsp:spPr>
        <a:xfrm>
          <a:off x="2306356" y="1671701"/>
          <a:ext cx="2233232" cy="1563190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Gjörgæsla Hringbraut</a:t>
          </a:r>
        </a:p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>
              <a:latin typeface="Calibri Light" panose="020F0302020204030204"/>
            </a:rPr>
            <a:t>MAX 10 </a:t>
          </a:r>
          <a:r>
            <a:rPr lang="is-IS" sz="2500" kern="1200" dirty="0"/>
            <a:t>RÚM</a:t>
          </a:r>
        </a:p>
      </dsp:txBody>
      <dsp:txXfrm>
        <a:off x="2382678" y="1748023"/>
        <a:ext cx="2080588" cy="1410546"/>
      </dsp:txXfrm>
    </dsp:sp>
    <dsp:sp modelId="{7052187D-805C-47DF-AF3C-AB6E29C6A421}">
      <dsp:nvSpPr>
        <dsp:cNvPr id="0" name=""/>
        <dsp:cNvSpPr/>
      </dsp:nvSpPr>
      <dsp:spPr>
        <a:xfrm>
          <a:off x="4629719" y="1843043"/>
          <a:ext cx="3816737" cy="1263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</a:t>
          </a:r>
          <a:r>
            <a:rPr lang="is-IS" sz="1200" kern="1200" dirty="0" err="1"/>
            <a:t>vöknun</a:t>
          </a:r>
          <a:r>
            <a:rPr lang="is-IS" sz="1200" kern="1200" dirty="0"/>
            <a:t> við Hringbraut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Draga þarf ú valstarfsemi</a:t>
          </a:r>
        </a:p>
      </dsp:txBody>
      <dsp:txXfrm>
        <a:off x="4629719" y="1843043"/>
        <a:ext cx="3816737" cy="1263439"/>
      </dsp:txXfrm>
    </dsp:sp>
    <dsp:sp modelId="{A4E893BE-F747-4E10-B9C7-E0BA7C18C46C}">
      <dsp:nvSpPr>
        <dsp:cNvPr id="0" name=""/>
        <dsp:cNvSpPr/>
      </dsp:nvSpPr>
      <dsp:spPr>
        <a:xfrm>
          <a:off x="4942776" y="3532007"/>
          <a:ext cx="2233232" cy="1563190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 err="1"/>
            <a:t>Vöknun</a:t>
          </a:r>
          <a:r>
            <a:rPr lang="is-IS" sz="2500" kern="1200" dirty="0"/>
            <a:t> Fossvogi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MAX 8 RÚM</a:t>
          </a:r>
        </a:p>
      </dsp:txBody>
      <dsp:txXfrm>
        <a:off x="5019098" y="3608329"/>
        <a:ext cx="2080588" cy="1410546"/>
      </dsp:txXfrm>
    </dsp:sp>
    <dsp:sp modelId="{B4624727-1CC7-44E2-8F70-DBC2E5C24DC8}">
      <dsp:nvSpPr>
        <dsp:cNvPr id="0" name=""/>
        <dsp:cNvSpPr/>
      </dsp:nvSpPr>
      <dsp:spPr>
        <a:xfrm>
          <a:off x="7383612" y="3690456"/>
          <a:ext cx="3604806" cy="1263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Setja þarf upp </a:t>
          </a:r>
          <a:r>
            <a:rPr lang="is-IS" sz="1200" kern="1200" dirty="0" err="1"/>
            <a:t>vöknunarrými</a:t>
          </a:r>
          <a:r>
            <a:rPr lang="is-IS" sz="1200" kern="1200" dirty="0"/>
            <a:t> á skurðstofugangi í Fossvogi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Hringbraut</a:t>
          </a:r>
        </a:p>
      </dsp:txBody>
      <dsp:txXfrm>
        <a:off x="7383612" y="3690456"/>
        <a:ext cx="3604806" cy="12634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531659" y="928662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324124" y="31747"/>
          <a:ext cx="1318670" cy="92302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/>
            <a:t>Gjörgæsla Fossvogi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/>
            <a:t>MAX </a:t>
          </a:r>
          <a:r>
            <a:rPr lang="is-IS" sz="1300" kern="1200">
              <a:latin typeface="Calibri Light" panose="020F0302020204030204"/>
            </a:rPr>
            <a:t>10</a:t>
          </a:r>
          <a:r>
            <a:rPr lang="is-IS" sz="1300" kern="1200"/>
            <a:t> RÚM</a:t>
          </a:r>
        </a:p>
      </dsp:txBody>
      <dsp:txXfrm>
        <a:off x="369191" y="76814"/>
        <a:ext cx="1228536" cy="832892"/>
      </dsp:txXfrm>
    </dsp:sp>
    <dsp:sp modelId="{A2BEAB5E-5FE2-4BB9-A7CD-0C079FF73BEB}">
      <dsp:nvSpPr>
        <dsp:cNvPr id="0" name=""/>
        <dsp:cNvSpPr/>
      </dsp:nvSpPr>
      <dsp:spPr>
        <a:xfrm>
          <a:off x="1947910" y="61096"/>
          <a:ext cx="3470058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DC2277-94E4-4B68-99AA-5A28CB93BA42}">
      <dsp:nvSpPr>
        <dsp:cNvPr id="0" name=""/>
        <dsp:cNvSpPr/>
      </dsp:nvSpPr>
      <dsp:spPr>
        <a:xfrm rot="5400000">
          <a:off x="2227613" y="1936950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4239688"/>
            <a:satOff val="11358"/>
            <a:lumOff val="41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89C05-FE7D-47C5-A773-15DB71BE68C2}">
      <dsp:nvSpPr>
        <dsp:cNvPr id="0" name=""/>
        <dsp:cNvSpPr/>
      </dsp:nvSpPr>
      <dsp:spPr>
        <a:xfrm>
          <a:off x="1559519" y="1001479"/>
          <a:ext cx="1318670" cy="92302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Gjörgæsla Hringbraut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>
              <a:latin typeface="Calibri Light" panose="020F0302020204030204"/>
            </a:rPr>
            <a:t>MAX 10 </a:t>
          </a:r>
          <a:r>
            <a:rPr lang="is-IS" sz="1300" kern="1200" dirty="0"/>
            <a:t>RÚM</a:t>
          </a:r>
        </a:p>
      </dsp:txBody>
      <dsp:txXfrm>
        <a:off x="1604586" y="1046546"/>
        <a:ext cx="1228536" cy="832892"/>
      </dsp:txXfrm>
    </dsp:sp>
    <dsp:sp modelId="{7052187D-805C-47DF-AF3C-AB6E29C6A421}">
      <dsp:nvSpPr>
        <dsp:cNvPr id="0" name=""/>
        <dsp:cNvSpPr/>
      </dsp:nvSpPr>
      <dsp:spPr>
        <a:xfrm>
          <a:off x="3338748" y="1156642"/>
          <a:ext cx="9590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41637-8471-4C2F-8549-C1CA818AD080}">
      <dsp:nvSpPr>
        <dsp:cNvPr id="0" name=""/>
        <dsp:cNvSpPr/>
      </dsp:nvSpPr>
      <dsp:spPr>
        <a:xfrm rot="5400000">
          <a:off x="3537553" y="2945237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8479376"/>
            <a:satOff val="22717"/>
            <a:lumOff val="82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3141168" y="2046557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 err="1"/>
            <a:t>Vöknun</a:t>
          </a:r>
          <a:r>
            <a:rPr lang="is-IS" sz="1300" kern="1200" dirty="0"/>
            <a:t> Fossvogi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MAX 8 RÚM</a:t>
          </a:r>
        </a:p>
      </dsp:txBody>
      <dsp:txXfrm>
        <a:off x="3186235" y="2091624"/>
        <a:ext cx="1228536" cy="832892"/>
      </dsp:txXfrm>
    </dsp:sp>
    <dsp:sp modelId="{E6481F2E-9744-4355-9D15-5862D1DDCCF6}">
      <dsp:nvSpPr>
        <dsp:cNvPr id="0" name=""/>
        <dsp:cNvSpPr/>
      </dsp:nvSpPr>
      <dsp:spPr>
        <a:xfrm>
          <a:off x="5070620" y="2117149"/>
          <a:ext cx="43292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CD7DD-1618-4F0F-81B0-CD2B140E83F4}">
      <dsp:nvSpPr>
        <dsp:cNvPr id="0" name=""/>
        <dsp:cNvSpPr/>
      </dsp:nvSpPr>
      <dsp:spPr>
        <a:xfrm rot="5400000">
          <a:off x="4661857" y="4001151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4360466" y="3094709"/>
          <a:ext cx="1318670" cy="92302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err="1"/>
            <a:t>Vöknun</a:t>
          </a:r>
          <a:endParaRPr lang="is-I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/>
            <a:t>Hringbraut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>
              <a:latin typeface="Calibri Light" panose="020F0302020204030204"/>
            </a:rPr>
            <a:t>MAX 6 </a:t>
          </a:r>
          <a:r>
            <a:rPr lang="is-IS" sz="1300" kern="1200"/>
            <a:t>RÚM</a:t>
          </a:r>
        </a:p>
      </dsp:txBody>
      <dsp:txXfrm>
        <a:off x="4405533" y="3139776"/>
        <a:ext cx="1228536" cy="832892"/>
      </dsp:txXfrm>
    </dsp:sp>
    <dsp:sp modelId="{77A0341A-BB8A-4399-B131-3AA1F9CFB1B5}">
      <dsp:nvSpPr>
        <dsp:cNvPr id="0" name=""/>
        <dsp:cNvSpPr/>
      </dsp:nvSpPr>
      <dsp:spPr>
        <a:xfrm>
          <a:off x="5870606" y="3171455"/>
          <a:ext cx="3607599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/>
            <a:t>Setja þarf upp </a:t>
          </a:r>
          <a:r>
            <a:rPr lang="is-IS" sz="1200" kern="1200" err="1"/>
            <a:t>vöknunarrými</a:t>
          </a:r>
          <a:r>
            <a:rPr lang="is-IS" sz="1200" kern="1200"/>
            <a:t> á skurðstofugangi og nýta skurðstofur og </a:t>
          </a:r>
          <a:r>
            <a:rPr lang="is-IS" sz="1200" kern="1200" err="1"/>
            <a:t>vöknun</a:t>
          </a:r>
          <a:r>
            <a:rPr lang="is-IS" sz="1200" kern="1200"/>
            <a:t> á kvennadeild </a:t>
          </a:r>
        </a:p>
      </dsp:txBody>
      <dsp:txXfrm>
        <a:off x="5870606" y="3171455"/>
        <a:ext cx="3607599" cy="746030"/>
      </dsp:txXfrm>
    </dsp:sp>
    <dsp:sp modelId="{FD16D4B5-CDD2-4A8F-8F4C-E43797BE9501}">
      <dsp:nvSpPr>
        <dsp:cNvPr id="0" name=""/>
        <dsp:cNvSpPr/>
      </dsp:nvSpPr>
      <dsp:spPr>
        <a:xfrm>
          <a:off x="5589306" y="4179200"/>
          <a:ext cx="1318670" cy="923026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/>
            <a:t>SKURÐSTOFUR FOSSVOGI OG HRINGBRAUT</a:t>
          </a:r>
        </a:p>
      </dsp:txBody>
      <dsp:txXfrm>
        <a:off x="5634373" y="4224267"/>
        <a:ext cx="1228536" cy="832892"/>
      </dsp:txXfrm>
    </dsp:sp>
    <dsp:sp modelId="{78EFA278-F99D-4AD3-A5AA-53159A8D53F5}">
      <dsp:nvSpPr>
        <dsp:cNvPr id="0" name=""/>
        <dsp:cNvSpPr/>
      </dsp:nvSpPr>
      <dsp:spPr>
        <a:xfrm>
          <a:off x="7247120" y="4274536"/>
          <a:ext cx="3580304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/>
            <a:t>Neyðarúrræði að nýta skurðstofur fyrir covid-19 sjúklinga.</a:t>
          </a:r>
        </a:p>
      </dsp:txBody>
      <dsp:txXfrm>
        <a:off x="7247120" y="4274536"/>
        <a:ext cx="3580304" cy="746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9C5B-76AF-41AC-9DE7-32879C80B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4C7B0-0BEB-404D-96D0-B95F3A3E7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E18EA-6171-4453-B6E2-06610CFF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EC1FD-05EB-40F9-8887-5ACC62CF3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A54F6-54F0-4C2A-9BC5-45EE72D0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8859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C2EE7-F1E2-4EA9-AC64-8544F811F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B1CD4-D779-4F4C-BF5E-18D0C1224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FE6A2-CDE8-4D2D-BADC-E7FBD2B2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A7BD9-4F31-4FF7-B0E1-7F9AFAED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94C64-B401-435B-AE08-E9423076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2072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27180A-1E6E-41D8-87D2-6098794AB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2650B2-91E6-4B43-A4E6-C1A80AF64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48ECF-B50B-47DE-BB09-33457883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47D97-59E9-44D3-AF94-C437D537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3DA62-ACAD-42E9-977C-D9AEDDA3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4978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D6718-F7D3-4B35-A07D-CEA815AF8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E48CC-5DA7-404B-9586-4B38788B7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ED6C3-7856-4599-808D-7BDC857CE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FA498-49A4-4023-93B7-DEDA6AC7A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9A16-E000-4C7A-B8A5-0E6276FC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4060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131BC-09B0-4650-AC57-354A5649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CCB74-610C-4FEA-AD13-BDA10ADCA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115F2-7254-4D9A-91CF-9B47E1D17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DEC31-5849-4559-BBA6-2F03226D8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C25EA-5D0E-40BD-B9E3-D8D72D5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258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061D-3B7B-4246-B663-B2F307493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3234-896A-4E4E-8D0C-0662259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8C3DF-8C52-42A8-8585-06AC12D7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D13B-808A-44D5-A132-3BA67602E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E1808-21E0-4CBA-893A-B5940CC05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BA83F-7F87-48B2-9C55-2ABAA42B0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3149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4830F-4986-45F5-A5E3-F1C06060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A2DA3-C837-4916-B883-15FE57A0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23FA0-82E6-487C-94DD-3F1E3164F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2CA13E-82F8-460D-B617-6BE8D7BE5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F0CFB-C59E-4884-835A-122299743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F3683-9778-47F3-9C1C-8AD830D2F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12D5A-D030-4174-AC8E-B86A8765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A74E7F-24AE-4A88-9E58-4EFCF1D2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1900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7AE74-B64A-4832-A218-9DB037E1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09F00-679D-4A05-BE29-047B58933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0F565-16A1-451C-AACF-9EF20E16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8120A-11BF-4651-9492-596C950E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3243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95C0C-CAE8-447F-82D3-E47660B4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EC57C-5C73-4D66-8CC8-32572D109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7B5A1-17A1-42B6-9DFE-E1346B34C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1154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65D4D-F767-4181-A5D0-E62CAA39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2597-1966-484B-ABE9-3720D1501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EB8BF-8CDA-4294-A269-5CD880812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C45CB-7052-4E0D-B20A-F487B266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F4AD4-30D0-494D-9911-ED4AD5D3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28292-E26A-4DA3-8AAE-7334C308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8791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7565D-E619-42B8-891B-23DBB7C1A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73714A-0264-42B7-BE5F-E2068D909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49866-1838-453E-B388-F569BC770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34E6E-6C05-472E-9BAF-58E34B52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A25FA-05FF-48C9-BD44-1329447BB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2CC15-5E33-4E17-9B17-897F6E3BF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256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AC6E62-E88F-451E-9F03-A6558F84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EA2CA-DF4C-4652-9FEF-1E22F4089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CCF3F-3E2C-4B3E-94C3-555F96B8E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F9ED7-712E-483E-B126-9683C2DCA157}" type="datetimeFigureOut">
              <a:rPr lang="is-IS" smtClean="0"/>
              <a:t>27.12.2021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DF1BF-2E26-4339-8D1B-F9E5D03B4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AC372-DDC8-40F2-93F0-23B075023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2718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AD3BE00-6810-4C88-872F-ABCE165734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3629054"/>
              </p:ext>
            </p:extLst>
          </p:nvPr>
        </p:nvGraphicFramePr>
        <p:xfrm>
          <a:off x="585787" y="15335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B4985BE-F7E2-4C1C-9276-012D47A9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5255"/>
            <a:ext cx="10515600" cy="1325563"/>
          </a:xfrm>
        </p:spPr>
        <p:txBody>
          <a:bodyPr>
            <a:normAutofit/>
          </a:bodyPr>
          <a:lstStyle/>
          <a:p>
            <a:r>
              <a:rPr lang="is-IS" b="1" dirty="0"/>
              <a:t>COVID-19 </a:t>
            </a:r>
            <a:br>
              <a:rPr lang="is-IS" b="1" dirty="0"/>
            </a:br>
            <a:r>
              <a:rPr lang="is-IS" b="1" dirty="0"/>
              <a:t>Legudeildir – </a:t>
            </a:r>
            <a:r>
              <a:rPr lang="is-IS" b="1" dirty="0">
                <a:solidFill>
                  <a:schemeClr val="accent6"/>
                </a:solidFill>
              </a:rPr>
              <a:t>STIG 1 – 3-40 RÚM</a:t>
            </a:r>
            <a:endParaRPr lang="is-I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7845E-92DC-47B7-95EE-0BF3591FF00F}"/>
              </a:ext>
            </a:extLst>
          </p:cNvPr>
          <p:cNvSpPr txBox="1"/>
          <p:nvPr/>
        </p:nvSpPr>
        <p:spPr>
          <a:xfrm>
            <a:off x="142875" y="6115050"/>
            <a:ext cx="249555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A2ACC5-EAB5-4BF5-A12F-3AA0C49BCAE6}"/>
              </a:ext>
            </a:extLst>
          </p:cNvPr>
          <p:cNvSpPr txBox="1"/>
          <p:nvPr/>
        </p:nvSpPr>
        <p:spPr>
          <a:xfrm flipH="1">
            <a:off x="3996282" y="1766656"/>
            <a:ext cx="3319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s-IS" sz="1200" dirty="0"/>
              <a:t>Sjúklingar teknir á einbýli sem þarf að losa og fækkað um 3 rúm á deildinni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038904-26D1-426E-829F-4479CDDB5121}"/>
              </a:ext>
            </a:extLst>
          </p:cNvPr>
          <p:cNvSpPr txBox="1"/>
          <p:nvPr/>
        </p:nvSpPr>
        <p:spPr>
          <a:xfrm>
            <a:off x="8105313" y="5791884"/>
            <a:ext cx="2405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s-IS" sz="1200" dirty="0"/>
              <a:t>Innri hluti </a:t>
            </a:r>
            <a:r>
              <a:rPr lang="is-IS" sz="1200" dirty="0" err="1"/>
              <a:t>hólfaður</a:t>
            </a:r>
            <a:r>
              <a:rPr lang="is-IS" sz="1200" dirty="0"/>
              <a:t> af með </a:t>
            </a:r>
            <a:r>
              <a:rPr lang="is-IS" sz="1200" dirty="0" err="1"/>
              <a:t>skilrúmum</a:t>
            </a:r>
            <a:endParaRPr lang="is-I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F9284A-6821-42B5-926B-75712A4BF33A}"/>
              </a:ext>
            </a:extLst>
          </p:cNvPr>
          <p:cNvSpPr/>
          <p:nvPr/>
        </p:nvSpPr>
        <p:spPr>
          <a:xfrm>
            <a:off x="3339885" y="3479370"/>
            <a:ext cx="7743751" cy="3266513"/>
          </a:xfrm>
          <a:prstGeom prst="rect">
            <a:avLst/>
          </a:prstGeom>
          <a:noFill/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7910FA-6122-4723-BE90-FC29A2AB8828}"/>
              </a:ext>
            </a:extLst>
          </p:cNvPr>
          <p:cNvSpPr txBox="1"/>
          <p:nvPr/>
        </p:nvSpPr>
        <p:spPr>
          <a:xfrm>
            <a:off x="9129342" y="1027992"/>
            <a:ext cx="247687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spAutoFit/>
          </a:bodyPr>
          <a:lstStyle/>
          <a:p>
            <a:r>
              <a:rPr lang="is-IS" sz="1600" dirty="0"/>
              <a:t>Í öllum skrefum þarf að auka </a:t>
            </a:r>
            <a:r>
              <a:rPr lang="is-IS" sz="1600" dirty="0" err="1"/>
              <a:t>mönnun</a:t>
            </a:r>
            <a:r>
              <a:rPr lang="is-IS" sz="1600" dirty="0"/>
              <a:t> hj.fr. og sjúkraliða, </a:t>
            </a:r>
            <a:r>
              <a:rPr lang="is-IS" sz="1600" dirty="0" err="1"/>
              <a:t>læknamönnun</a:t>
            </a:r>
            <a:r>
              <a:rPr lang="is-IS" sz="1600" dirty="0"/>
              <a:t> frá því að A7 fer yfir 3 </a:t>
            </a:r>
            <a:r>
              <a:rPr lang="is-IS" sz="1600" dirty="0" err="1"/>
              <a:t>sj.l</a:t>
            </a:r>
            <a:r>
              <a:rPr lang="is-I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752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AD3BE00-6810-4C88-872F-ABCE165734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337558"/>
              </p:ext>
            </p:extLst>
          </p:nvPr>
        </p:nvGraphicFramePr>
        <p:xfrm>
          <a:off x="585787" y="15335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B4985BE-F7E2-4C1C-9276-012D47A9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52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s-IS" b="1" dirty="0"/>
              <a:t>COVID-19 </a:t>
            </a:r>
            <a:br>
              <a:rPr lang="is-IS" b="1" dirty="0"/>
            </a:br>
            <a:r>
              <a:rPr lang="is-IS" b="1" dirty="0"/>
              <a:t>Legudeildir – </a:t>
            </a:r>
            <a:r>
              <a:rPr lang="is-IS" b="1" dirty="0">
                <a:solidFill>
                  <a:schemeClr val="accent4"/>
                </a:solidFill>
              </a:rPr>
              <a:t>STIG 2 – 54-61 RÚM</a:t>
            </a:r>
            <a:br>
              <a:rPr lang="is-IS" b="1" dirty="0"/>
            </a:br>
            <a:r>
              <a:rPr lang="is-IS" sz="2200" b="1" dirty="0"/>
              <a:t>Röðun innan deilda er á höndum deildanna sjálfra</a:t>
            </a:r>
            <a:endParaRPr lang="is-I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7845E-92DC-47B7-95EE-0BF3591FF00F}"/>
              </a:ext>
            </a:extLst>
          </p:cNvPr>
          <p:cNvSpPr txBox="1"/>
          <p:nvPr/>
        </p:nvSpPr>
        <p:spPr>
          <a:xfrm>
            <a:off x="142875" y="6115050"/>
            <a:ext cx="249555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  <a:p>
            <a:r>
              <a:rPr lang="is-IS" dirty="0"/>
              <a:t> </a:t>
            </a:r>
            <a:endParaRPr lang="is-IS" dirty="0"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8F2361-24DB-4DB6-B5DB-2348D203CE54}"/>
              </a:ext>
            </a:extLst>
          </p:cNvPr>
          <p:cNvSpPr/>
          <p:nvPr/>
        </p:nvSpPr>
        <p:spPr>
          <a:xfrm>
            <a:off x="3339885" y="5646198"/>
            <a:ext cx="7743751" cy="1099685"/>
          </a:xfrm>
          <a:prstGeom prst="rect">
            <a:avLst/>
          </a:prstGeom>
          <a:noFill/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DB72D332-25A4-457F-8D70-EECE8502E67E}"/>
              </a:ext>
            </a:extLst>
          </p:cNvPr>
          <p:cNvSpPr/>
          <p:nvPr/>
        </p:nvSpPr>
        <p:spPr>
          <a:xfrm>
            <a:off x="8591795" y="1832816"/>
            <a:ext cx="1379349" cy="887278"/>
          </a:xfrm>
          <a:prstGeom prst="borderCallout1">
            <a:avLst>
              <a:gd name="adj1" fmla="val 150628"/>
              <a:gd name="adj2" fmla="val -68211"/>
              <a:gd name="adj3" fmla="val 155312"/>
              <a:gd name="adj4" fmla="val -70690"/>
            </a:avLst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dirty="0">
                <a:solidFill>
                  <a:schemeClr val="tx1"/>
                </a:solidFill>
              </a:rPr>
              <a:t>14-21 RÚM BÆTAST VIÐ Á STIGI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473667-7648-4B08-960E-495EB2D4A0B7}"/>
              </a:ext>
            </a:extLst>
          </p:cNvPr>
          <p:cNvSpPr txBox="1"/>
          <p:nvPr/>
        </p:nvSpPr>
        <p:spPr>
          <a:xfrm>
            <a:off x="7989904" y="4678145"/>
            <a:ext cx="284973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s-IS" sz="1200" dirty="0"/>
              <a:t>Sjúklingar B5 fluttir á A5 sem verður 24/7 deild</a:t>
            </a:r>
          </a:p>
        </p:txBody>
      </p:sp>
    </p:spTree>
    <p:extLst>
      <p:ext uri="{BB962C8B-B14F-4D97-AF65-F5344CB8AC3E}">
        <p14:creationId xmlns:p14="http://schemas.microsoft.com/office/powerpoint/2010/main" val="4164500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AD3BE00-6810-4C88-872F-ABCE165734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5958980"/>
              </p:ext>
            </p:extLst>
          </p:nvPr>
        </p:nvGraphicFramePr>
        <p:xfrm>
          <a:off x="-369253" y="1533524"/>
          <a:ext cx="11819573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B4985BE-F7E2-4C1C-9276-012D47A9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52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s-IS" b="1" dirty="0"/>
              <a:t>COVID-19 </a:t>
            </a:r>
            <a:br>
              <a:rPr lang="is-IS" b="1" dirty="0"/>
            </a:br>
            <a:r>
              <a:rPr lang="is-IS" b="1" dirty="0"/>
              <a:t>Legudeildir – </a:t>
            </a:r>
            <a:r>
              <a:rPr lang="is-IS" b="1" dirty="0">
                <a:solidFill>
                  <a:srgbClr val="FF0000"/>
                </a:solidFill>
              </a:rPr>
              <a:t>STIG 3 – 91 RÚM</a:t>
            </a:r>
            <a:br>
              <a:rPr lang="is-IS" b="1" dirty="0"/>
            </a:br>
            <a:r>
              <a:rPr lang="is-IS" sz="2200" b="1" dirty="0"/>
              <a:t>Röðun innan deilda er á höndum deildanna sjálfra</a:t>
            </a:r>
            <a:endParaRPr lang="is-I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7845E-92DC-47B7-95EE-0BF3591FF00F}"/>
              </a:ext>
            </a:extLst>
          </p:cNvPr>
          <p:cNvSpPr txBox="1"/>
          <p:nvPr/>
        </p:nvSpPr>
        <p:spPr>
          <a:xfrm>
            <a:off x="258285" y="6093874"/>
            <a:ext cx="249555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  <a:p>
            <a:r>
              <a:rPr lang="is-IS" dirty="0"/>
              <a:t> </a:t>
            </a:r>
            <a:endParaRPr lang="is-IS" dirty="0"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27520-8F61-4DEF-BF7A-97C31FBD4CA6}"/>
              </a:ext>
            </a:extLst>
          </p:cNvPr>
          <p:cNvSpPr/>
          <p:nvPr/>
        </p:nvSpPr>
        <p:spPr>
          <a:xfrm>
            <a:off x="5335480" y="4935984"/>
            <a:ext cx="5877466" cy="173151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s-IS" dirty="0"/>
              <a:t>                                                                     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B246919D-4B59-4579-BF66-AED6BA118B59}"/>
              </a:ext>
            </a:extLst>
          </p:cNvPr>
          <p:cNvSpPr/>
          <p:nvPr/>
        </p:nvSpPr>
        <p:spPr>
          <a:xfrm>
            <a:off x="10523271" y="3759084"/>
            <a:ext cx="1379349" cy="887278"/>
          </a:xfrm>
          <a:prstGeom prst="borderCallout1">
            <a:avLst>
              <a:gd name="adj1" fmla="val 47571"/>
              <a:gd name="adj2" fmla="val 656"/>
              <a:gd name="adj3" fmla="val 134300"/>
              <a:gd name="adj4" fmla="val -53956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dirty="0">
                <a:solidFill>
                  <a:schemeClr val="tx1"/>
                </a:solidFill>
              </a:rPr>
              <a:t>30 RÚM BÆTAST VIÐ Á STIGI 3</a:t>
            </a:r>
          </a:p>
        </p:txBody>
      </p:sp>
    </p:spTree>
    <p:extLst>
      <p:ext uri="{BB962C8B-B14F-4D97-AF65-F5344CB8AC3E}">
        <p14:creationId xmlns:p14="http://schemas.microsoft.com/office/powerpoint/2010/main" val="312208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F2EC-2F81-4B1C-9F49-36B19DE4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52" y="398462"/>
            <a:ext cx="10515600" cy="1325563"/>
          </a:xfrm>
        </p:spPr>
        <p:txBody>
          <a:bodyPr/>
          <a:lstStyle/>
          <a:p>
            <a:r>
              <a:rPr lang="is-IS" b="1" dirty="0"/>
              <a:t>COVID-19</a:t>
            </a:r>
            <a:br>
              <a:rPr lang="is-IS" b="1" dirty="0"/>
            </a:br>
            <a:r>
              <a:rPr lang="is-IS" b="1" dirty="0"/>
              <a:t>Legudeildir – STIG 1</a:t>
            </a:r>
            <a:r>
              <a:rPr lang="is-IS" dirty="0"/>
              <a:t>, </a:t>
            </a:r>
            <a:r>
              <a:rPr lang="is-IS" b="1" dirty="0"/>
              <a:t>2 og 3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14C355-C549-4889-B7EB-9BD6E4CFAA4F}"/>
              </a:ext>
            </a:extLst>
          </p:cNvPr>
          <p:cNvSpPr/>
          <p:nvPr/>
        </p:nvSpPr>
        <p:spPr>
          <a:xfrm>
            <a:off x="80075" y="6257925"/>
            <a:ext cx="6015925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is-IS" sz="1600" dirty="0"/>
              <a:t>GRG / VH</a:t>
            </a:r>
          </a:p>
          <a:p>
            <a:r>
              <a:rPr lang="is-IS" sz="1600" dirty="0">
                <a:cs typeface="Calibri"/>
              </a:rPr>
              <a:t>03.06.2020</a:t>
            </a:r>
          </a:p>
          <a:p>
            <a:r>
              <a:rPr lang="is-IS" sz="1600" dirty="0"/>
              <a:t>  </a:t>
            </a:r>
            <a:endParaRPr lang="is-IS" sz="1600" dirty="0"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72B78D-5A9D-4C7E-95A5-F699B050E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847786"/>
              </p:ext>
            </p:extLst>
          </p:nvPr>
        </p:nvGraphicFramePr>
        <p:xfrm>
          <a:off x="1939706" y="2205831"/>
          <a:ext cx="8328796" cy="3590925"/>
        </p:xfrm>
        <a:graphic>
          <a:graphicData uri="http://schemas.openxmlformats.org/drawingml/2006/table">
            <a:tbl>
              <a:tblPr/>
              <a:tblGrid>
                <a:gridCol w="1257119">
                  <a:extLst>
                    <a:ext uri="{9D8B030D-6E8A-4147-A177-3AD203B41FA5}">
                      <a16:colId xmlns:a16="http://schemas.microsoft.com/office/drawing/2014/main" val="3414679491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2653390830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2551157327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220223885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4051313184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2353337226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3458125129"/>
                    </a:ext>
                  </a:extLst>
                </a:gridCol>
                <a:gridCol w="609135">
                  <a:extLst>
                    <a:ext uri="{9D8B030D-6E8A-4147-A177-3AD203B41FA5}">
                      <a16:colId xmlns:a16="http://schemas.microsoft.com/office/drawing/2014/main" val="2937394145"/>
                    </a:ext>
                  </a:extLst>
                </a:gridCol>
                <a:gridCol w="2807732">
                  <a:extLst>
                    <a:ext uri="{9D8B030D-6E8A-4147-A177-3AD203B41FA5}">
                      <a16:colId xmlns:a16="http://schemas.microsoft.com/office/drawing/2014/main" val="4273126169"/>
                    </a:ext>
                  </a:extLst>
                </a:gridCol>
              </a:tblGrid>
              <a:tr h="23812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COVID19 VIÐBRAGÐSDEILDIR Í FOSSVOGI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139150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 viðbragðsdeildar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Heiti deildar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 </a:t>
                      </a:r>
                    </a:p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STIG 1A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 </a:t>
                      </a:r>
                    </a:p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STIG 1B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 </a:t>
                      </a:r>
                    </a:p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STIG 1C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 STIG2A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</a:t>
                      </a:r>
                    </a:p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STIG 2B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rúma</a:t>
                      </a:r>
                    </a:p>
                    <a:p>
                      <a:pPr algn="ctr" fontAlgn="ctr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STIG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ATHUGASEMDIR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6186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3-18 almenn </a:t>
                      </a:r>
                      <a:r>
                        <a:rPr lang="is-I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rými detta út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1011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12-38 almenn </a:t>
                      </a:r>
                      <a:r>
                        <a:rPr lang="is-I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rými detta út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7813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almenn med rými detta út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522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rúm fyrir bæklun fara annað (A5)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2977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rúm fyrir HNE, æða,lýta fara annað (A5, B6)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400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rúm fyrir tauga flytja á Grensás 3.hæð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980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aðeins í neyð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5971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ekki notuð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8378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Samtals rúm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131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090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Áhrif á starfsemi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576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55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F0E5-D211-416B-B57F-8393A856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55561"/>
            <a:ext cx="10515600" cy="1325563"/>
          </a:xfrm>
        </p:spPr>
        <p:txBody>
          <a:bodyPr/>
          <a:lstStyle/>
          <a:p>
            <a:r>
              <a:rPr lang="is-IS" b="1" dirty="0"/>
              <a:t>COVID – 19 </a:t>
            </a:r>
            <a:br>
              <a:rPr lang="is-IS" b="1" dirty="0"/>
            </a:br>
            <a:r>
              <a:rPr lang="is-IS" b="1" dirty="0"/>
              <a:t>Innlagnir á gjörgæslu – </a:t>
            </a:r>
            <a:r>
              <a:rPr lang="is-IS" b="1" dirty="0">
                <a:solidFill>
                  <a:srgbClr val="92D050"/>
                </a:solidFill>
              </a:rPr>
              <a:t>stig 1 – 18 RÚM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73496A9-B8BF-4764-92C3-F1B377F97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6287178"/>
              </p:ext>
            </p:extLst>
          </p:nvPr>
        </p:nvGraphicFramePr>
        <p:xfrm>
          <a:off x="585787" y="13811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04C871-DD01-4930-A7F7-17464020F7D8}"/>
              </a:ext>
            </a:extLst>
          </p:cNvPr>
          <p:cNvSpPr txBox="1"/>
          <p:nvPr/>
        </p:nvSpPr>
        <p:spPr>
          <a:xfrm>
            <a:off x="142875" y="615315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</p:txBody>
      </p:sp>
    </p:spTree>
    <p:extLst>
      <p:ext uri="{BB962C8B-B14F-4D97-AF65-F5344CB8AC3E}">
        <p14:creationId xmlns:p14="http://schemas.microsoft.com/office/powerpoint/2010/main" val="21726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F0E5-D211-416B-B57F-8393A856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55561"/>
            <a:ext cx="10515600" cy="1325563"/>
          </a:xfrm>
        </p:spPr>
        <p:txBody>
          <a:bodyPr/>
          <a:lstStyle/>
          <a:p>
            <a:r>
              <a:rPr lang="is-IS" b="1" dirty="0"/>
              <a:t>COVID – 19 </a:t>
            </a:r>
            <a:br>
              <a:rPr lang="is-IS" b="1" dirty="0"/>
            </a:br>
            <a:r>
              <a:rPr lang="is-IS" b="1" dirty="0"/>
              <a:t>Innlagnir á gjörgæslu – </a:t>
            </a:r>
            <a:r>
              <a:rPr lang="is-I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stig 2 – 26 RÚM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73496A9-B8BF-4764-92C3-F1B377F97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5477661"/>
              </p:ext>
            </p:extLst>
          </p:nvPr>
        </p:nvGraphicFramePr>
        <p:xfrm>
          <a:off x="585787" y="13811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04C871-DD01-4930-A7F7-17464020F7D8}"/>
              </a:ext>
            </a:extLst>
          </p:cNvPr>
          <p:cNvSpPr txBox="1"/>
          <p:nvPr/>
        </p:nvSpPr>
        <p:spPr>
          <a:xfrm>
            <a:off x="142875" y="615315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</p:txBody>
      </p:sp>
    </p:spTree>
    <p:extLst>
      <p:ext uri="{BB962C8B-B14F-4D97-AF65-F5344CB8AC3E}">
        <p14:creationId xmlns:p14="http://schemas.microsoft.com/office/powerpoint/2010/main" val="248786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F0E5-D211-416B-B57F-8393A856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55561"/>
            <a:ext cx="10515600" cy="1325563"/>
          </a:xfrm>
        </p:spPr>
        <p:txBody>
          <a:bodyPr/>
          <a:lstStyle/>
          <a:p>
            <a:r>
              <a:rPr lang="is-IS" b="1" dirty="0"/>
              <a:t>COVID – 19 </a:t>
            </a:r>
            <a:br>
              <a:rPr lang="is-IS" b="1" dirty="0"/>
            </a:br>
            <a:r>
              <a:rPr lang="is-IS" b="1" dirty="0"/>
              <a:t>Innlagnir á gjörgæslu – </a:t>
            </a:r>
            <a:r>
              <a:rPr lang="is-IS" b="1" dirty="0">
                <a:solidFill>
                  <a:srgbClr val="FF0000"/>
                </a:solidFill>
              </a:rPr>
              <a:t>stig 3 – 45 RÚM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73496A9-B8BF-4764-92C3-F1B377F97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2996225"/>
              </p:ext>
            </p:extLst>
          </p:nvPr>
        </p:nvGraphicFramePr>
        <p:xfrm>
          <a:off x="585787" y="13811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04C871-DD01-4930-A7F7-17464020F7D8}"/>
              </a:ext>
            </a:extLst>
          </p:cNvPr>
          <p:cNvSpPr txBox="1"/>
          <p:nvPr/>
        </p:nvSpPr>
        <p:spPr>
          <a:xfrm>
            <a:off x="142875" y="615315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</p:txBody>
      </p:sp>
    </p:spTree>
    <p:extLst>
      <p:ext uri="{BB962C8B-B14F-4D97-AF65-F5344CB8AC3E}">
        <p14:creationId xmlns:p14="http://schemas.microsoft.com/office/powerpoint/2010/main" val="963074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F6F2-9AC3-4885-87CF-46998F85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050"/>
            <a:ext cx="10515600" cy="1325563"/>
          </a:xfrm>
        </p:spPr>
        <p:txBody>
          <a:bodyPr/>
          <a:lstStyle/>
          <a:p>
            <a:r>
              <a:rPr lang="is-IS" b="1"/>
              <a:t>COVID-19</a:t>
            </a:r>
            <a:br>
              <a:rPr lang="is-IS" b="1"/>
            </a:br>
            <a:r>
              <a:rPr lang="is-IS" b="1"/>
              <a:t>Innlagnir á gjörgæslu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7E7AB0-0544-439A-AC04-22C778AACE1E}"/>
              </a:ext>
            </a:extLst>
          </p:cNvPr>
          <p:cNvSpPr txBox="1"/>
          <p:nvPr/>
        </p:nvSpPr>
        <p:spPr>
          <a:xfrm>
            <a:off x="0" y="6119070"/>
            <a:ext cx="249555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is-IS" dirty="0"/>
              <a:t>GRG / VH</a:t>
            </a:r>
          </a:p>
          <a:p>
            <a:r>
              <a:rPr lang="is-IS" dirty="0">
                <a:cs typeface="Calibri"/>
              </a:rPr>
              <a:t>03.06.2020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43E28B7-F5BC-4970-B77C-99A0B57B0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794724"/>
              </p:ext>
            </p:extLst>
          </p:nvPr>
        </p:nvGraphicFramePr>
        <p:xfrm>
          <a:off x="1708150" y="1471613"/>
          <a:ext cx="8775700" cy="473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3" imgW="8775743" imgH="4730773" progId="Excel.Sheet.12">
                  <p:embed/>
                </p:oleObj>
              </mc:Choice>
              <mc:Fallback>
                <p:oleObj name="Worksheet" r:id="rId3" imgW="8775743" imgH="47307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8150" y="1471613"/>
                        <a:ext cx="8775700" cy="4730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4229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308101AD77BB47A4BE0DEACB0340FD" ma:contentTypeVersion="2" ma:contentTypeDescription="Create a new document." ma:contentTypeScope="" ma:versionID="7634623db3b6c6ae194653395340a486">
  <xsd:schema xmlns:xsd="http://www.w3.org/2001/XMLSchema" xmlns:xs="http://www.w3.org/2001/XMLSchema" xmlns:p="http://schemas.microsoft.com/office/2006/metadata/properties" xmlns:ns2="9aa94a99-6c37-4e31-a153-c68c148cccfb" targetNamespace="http://schemas.microsoft.com/office/2006/metadata/properties" ma:root="true" ma:fieldsID="7cb1f976e0329e801026ccba64851566" ns2:_="">
    <xsd:import namespace="9aa94a99-6c37-4e31-a153-c68c148cc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a94a99-6c37-4e31-a153-c68c148ccc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513881-5800-47BE-A5A3-DF7881B59E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a94a99-6c37-4e31-a153-c68c148cc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7C6158-0784-497D-9954-01E29374F0D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aa94a99-6c37-4e31-a153-c68c148cccf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6C841-6C28-4C3A-B0E1-1C93884468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681</Words>
  <Application>Microsoft Office PowerPoint</Application>
  <PresentationFormat>Widescreen</PresentationFormat>
  <Paragraphs>229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Worksheet</vt:lpstr>
      <vt:lpstr>COVID-19  Legudeildir – STIG 1 – 3-40 RÚM</vt:lpstr>
      <vt:lpstr>COVID-19  Legudeildir – STIG 2 – 54-61 RÚM Röðun innan deilda er á höndum deildanna sjálfra</vt:lpstr>
      <vt:lpstr>COVID-19  Legudeildir – STIG 3 – 91 RÚM Röðun innan deilda er á höndum deildanna sjálfra</vt:lpstr>
      <vt:lpstr>COVID-19 Legudeildir – STIG 1, 2 og 3 </vt:lpstr>
      <vt:lpstr>COVID – 19  Innlagnir á gjörgæslu – stig 1 – 18 RÚM</vt:lpstr>
      <vt:lpstr>COVID – 19  Innlagnir á gjörgæslu – stig 2 – 26 RÚM </vt:lpstr>
      <vt:lpstr>COVID – 19  Innlagnir á gjörgæslu – stig 3 – 45 RÚM</vt:lpstr>
      <vt:lpstr>COVID-19 Innlagnir á gjörgæslu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Vigdís Hallgrímsdóttir</dc:creator>
  <cp:lastModifiedBy>Jón Baldvin Halldórsson</cp:lastModifiedBy>
  <cp:revision>29</cp:revision>
  <dcterms:created xsi:type="dcterms:W3CDTF">2020-03-20T08:54:03Z</dcterms:created>
  <dcterms:modified xsi:type="dcterms:W3CDTF">2021-12-27T10:58:57Z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0x01010085308101AD77BB47A4BE0DEACB0340FD</vt:lpwstr>
  </property>
</Properties>
</file>